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96" r:id="rId2"/>
    <p:sldId id="2540" r:id="rId3"/>
    <p:sldId id="2565" r:id="rId4"/>
    <p:sldId id="2567" r:id="rId5"/>
    <p:sldId id="2571" r:id="rId6"/>
    <p:sldId id="2600" r:id="rId7"/>
    <p:sldId id="2597" r:id="rId8"/>
    <p:sldId id="2599" r:id="rId9"/>
    <p:sldId id="2584" r:id="rId10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016C28-EC6A-4A0D-9F97-04E8FCEC5B29}" v="16" dt="2022-04-07T19:41:26.672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5280" autoAdjust="0"/>
  </p:normalViewPr>
  <p:slideViewPr>
    <p:cSldViewPr snapToGrid="0" snapToObjects="1" showGuides="1">
      <p:cViewPr>
        <p:scale>
          <a:sx n="74" d="100"/>
          <a:sy n="74" d="100"/>
        </p:scale>
        <p:origin x="965" y="43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ssel van den Ijssel" userId="64f821bd-3f1e-4ecc-80ec-6a278745ac6a" providerId="ADAL" clId="{FC0FE7FD-9B80-475C-A355-62E744D1F719}"/>
    <pc:docChg chg="modSld">
      <pc:chgData name="Wessel van den Ijssel" userId="64f821bd-3f1e-4ecc-80ec-6a278745ac6a" providerId="ADAL" clId="{FC0FE7FD-9B80-475C-A355-62E744D1F719}" dt="2022-04-08T07:02:57.991" v="1" actId="1036"/>
      <pc:docMkLst>
        <pc:docMk/>
      </pc:docMkLst>
      <pc:sldChg chg="modSp mod">
        <pc:chgData name="Wessel van den Ijssel" userId="64f821bd-3f1e-4ecc-80ec-6a278745ac6a" providerId="ADAL" clId="{FC0FE7FD-9B80-475C-A355-62E744D1F719}" dt="2022-04-08T07:02:57.991" v="1" actId="1036"/>
        <pc:sldMkLst>
          <pc:docMk/>
          <pc:sldMk cId="79592761" sldId="2596"/>
        </pc:sldMkLst>
        <pc:picChg chg="mod">
          <ac:chgData name="Wessel van den Ijssel" userId="64f821bd-3f1e-4ecc-80ec-6a278745ac6a" providerId="ADAL" clId="{FC0FE7FD-9B80-475C-A355-62E744D1F719}" dt="2022-04-08T07:02:57.991" v="1" actId="1036"/>
          <ac:picMkLst>
            <pc:docMk/>
            <pc:sldMk cId="79592761" sldId="2596"/>
            <ac:picMk id="5" creationId="{59A5D366-BDCD-4761-A29B-21881A691F59}"/>
          </ac:picMkLst>
        </pc:picChg>
      </pc:sldChg>
    </pc:docChg>
  </pc:docChgLst>
  <pc:docChgLst>
    <pc:chgData name="Wessel van den Ijssel" userId="64f821bd-3f1e-4ecc-80ec-6a278745ac6a" providerId="ADAL" clId="{B5016C28-EC6A-4A0D-9F97-04E8FCEC5B29}"/>
    <pc:docChg chg="undo custSel addSld delSld modSld sldOrd">
      <pc:chgData name="Wessel van den Ijssel" userId="64f821bd-3f1e-4ecc-80ec-6a278745ac6a" providerId="ADAL" clId="{B5016C28-EC6A-4A0D-9F97-04E8FCEC5B29}" dt="2022-04-07T19:56:47.087" v="1248" actId="1076"/>
      <pc:docMkLst>
        <pc:docMk/>
      </pc:docMkLst>
      <pc:sldChg chg="addSp delSp modSp mod">
        <pc:chgData name="Wessel van den Ijssel" userId="64f821bd-3f1e-4ecc-80ec-6a278745ac6a" providerId="ADAL" clId="{B5016C28-EC6A-4A0D-9F97-04E8FCEC5B29}" dt="2022-04-07T19:03:54.276" v="17" actId="403"/>
        <pc:sldMkLst>
          <pc:docMk/>
          <pc:sldMk cId="2130115587" sldId="2540"/>
        </pc:sldMkLst>
        <pc:spChg chg="add del mod">
          <ac:chgData name="Wessel van den Ijssel" userId="64f821bd-3f1e-4ecc-80ec-6a278745ac6a" providerId="ADAL" clId="{B5016C28-EC6A-4A0D-9F97-04E8FCEC5B29}" dt="2022-04-07T19:03:13.966" v="2" actId="21"/>
          <ac:spMkLst>
            <pc:docMk/>
            <pc:sldMk cId="2130115587" sldId="2540"/>
            <ac:spMk id="3" creationId="{F0146C0E-EBF2-4682-8608-58131833DB46}"/>
          </ac:spMkLst>
        </pc:spChg>
        <pc:spChg chg="mod">
          <ac:chgData name="Wessel van den Ijssel" userId="64f821bd-3f1e-4ecc-80ec-6a278745ac6a" providerId="ADAL" clId="{B5016C28-EC6A-4A0D-9F97-04E8FCEC5B29}" dt="2022-04-07T19:03:54.276" v="17" actId="403"/>
          <ac:spMkLst>
            <pc:docMk/>
            <pc:sldMk cId="2130115587" sldId="2540"/>
            <ac:spMk id="10" creationId="{B11BAC48-F4C4-46FB-96DC-423C381AC284}"/>
          </ac:spMkLst>
        </pc:spChg>
        <pc:spChg chg="del">
          <ac:chgData name="Wessel van den Ijssel" userId="64f821bd-3f1e-4ecc-80ec-6a278745ac6a" providerId="ADAL" clId="{B5016C28-EC6A-4A0D-9F97-04E8FCEC5B29}" dt="2022-04-07T19:03:09.968" v="0" actId="21"/>
          <ac:spMkLst>
            <pc:docMk/>
            <pc:sldMk cId="2130115587" sldId="2540"/>
            <ac:spMk id="11" creationId="{47B21F6A-5FD9-417C-9575-4DBC3185FD87}"/>
          </ac:spMkLst>
        </pc:spChg>
        <pc:spChg chg="del">
          <ac:chgData name="Wessel van den Ijssel" userId="64f821bd-3f1e-4ecc-80ec-6a278745ac6a" providerId="ADAL" clId="{B5016C28-EC6A-4A0D-9F97-04E8FCEC5B29}" dt="2022-04-07T19:03:11.969" v="1" actId="21"/>
          <ac:spMkLst>
            <pc:docMk/>
            <pc:sldMk cId="2130115587" sldId="2540"/>
            <ac:spMk id="33" creationId="{F23411C8-1DB7-46A1-A6DC-41EACD30ED57}"/>
          </ac:spMkLst>
        </pc:spChg>
        <pc:spChg chg="mod">
          <ac:chgData name="Wessel van den Ijssel" userId="64f821bd-3f1e-4ecc-80ec-6a278745ac6a" providerId="ADAL" clId="{B5016C28-EC6A-4A0D-9F97-04E8FCEC5B29}" dt="2022-04-07T19:03:54.276" v="17" actId="403"/>
          <ac:spMkLst>
            <pc:docMk/>
            <pc:sldMk cId="2130115587" sldId="2540"/>
            <ac:spMk id="34" creationId="{187271B6-523F-4DCD-A006-84BF4C0C784C}"/>
          </ac:spMkLst>
        </pc:spChg>
        <pc:spChg chg="mod">
          <ac:chgData name="Wessel van den Ijssel" userId="64f821bd-3f1e-4ecc-80ec-6a278745ac6a" providerId="ADAL" clId="{B5016C28-EC6A-4A0D-9F97-04E8FCEC5B29}" dt="2022-04-07T19:03:54.276" v="17" actId="403"/>
          <ac:spMkLst>
            <pc:docMk/>
            <pc:sldMk cId="2130115587" sldId="2540"/>
            <ac:spMk id="35" creationId="{ADE35233-6DEE-4B97-AFFB-06DE78443B4A}"/>
          </ac:spMkLst>
        </pc:spChg>
        <pc:spChg chg="mod">
          <ac:chgData name="Wessel van den Ijssel" userId="64f821bd-3f1e-4ecc-80ec-6a278745ac6a" providerId="ADAL" clId="{B5016C28-EC6A-4A0D-9F97-04E8FCEC5B29}" dt="2022-04-07T19:03:54.276" v="17" actId="403"/>
          <ac:spMkLst>
            <pc:docMk/>
            <pc:sldMk cId="2130115587" sldId="2540"/>
            <ac:spMk id="36" creationId="{0391FA66-BCDC-4C12-B812-A0DEE14539EE}"/>
          </ac:spMkLst>
        </pc:spChg>
      </pc:sldChg>
      <pc:sldChg chg="del">
        <pc:chgData name="Wessel van den Ijssel" userId="64f821bd-3f1e-4ecc-80ec-6a278745ac6a" providerId="ADAL" clId="{B5016C28-EC6A-4A0D-9F97-04E8FCEC5B29}" dt="2022-04-07T19:24:33.156" v="456" actId="2696"/>
        <pc:sldMkLst>
          <pc:docMk/>
          <pc:sldMk cId="660194915" sldId="2555"/>
        </pc:sldMkLst>
      </pc:sldChg>
      <pc:sldChg chg="del">
        <pc:chgData name="Wessel van den Ijssel" userId="64f821bd-3f1e-4ecc-80ec-6a278745ac6a" providerId="ADAL" clId="{B5016C28-EC6A-4A0D-9F97-04E8FCEC5B29}" dt="2022-04-07T19:22:00.031" v="407" actId="2696"/>
        <pc:sldMkLst>
          <pc:docMk/>
          <pc:sldMk cId="2885941167" sldId="2560"/>
        </pc:sldMkLst>
      </pc:sldChg>
      <pc:sldChg chg="modSp mod">
        <pc:chgData name="Wessel van den Ijssel" userId="64f821bd-3f1e-4ecc-80ec-6a278745ac6a" providerId="ADAL" clId="{B5016C28-EC6A-4A0D-9F97-04E8FCEC5B29}" dt="2022-04-07T19:43:22.595" v="1213" actId="20577"/>
        <pc:sldMkLst>
          <pc:docMk/>
          <pc:sldMk cId="429917605" sldId="2565"/>
        </pc:sldMkLst>
        <pc:spChg chg="mod">
          <ac:chgData name="Wessel van den Ijssel" userId="64f821bd-3f1e-4ecc-80ec-6a278745ac6a" providerId="ADAL" clId="{B5016C28-EC6A-4A0D-9F97-04E8FCEC5B29}" dt="2022-04-07T19:04:54.325" v="22" actId="20577"/>
          <ac:spMkLst>
            <pc:docMk/>
            <pc:sldMk cId="429917605" sldId="2565"/>
            <ac:spMk id="8" creationId="{3BE52921-898C-4569-9D8A-F1C5E0ABE804}"/>
          </ac:spMkLst>
        </pc:spChg>
        <pc:spChg chg="mod">
          <ac:chgData name="Wessel van den Ijssel" userId="64f821bd-3f1e-4ecc-80ec-6a278745ac6a" providerId="ADAL" clId="{B5016C28-EC6A-4A0D-9F97-04E8FCEC5B29}" dt="2022-04-07T19:43:22.595" v="1213" actId="20577"/>
          <ac:spMkLst>
            <pc:docMk/>
            <pc:sldMk cId="429917605" sldId="2565"/>
            <ac:spMk id="10" creationId="{577946A2-8DCE-4047-9CAE-38128B4BAF3B}"/>
          </ac:spMkLst>
        </pc:spChg>
        <pc:picChg chg="mod">
          <ac:chgData name="Wessel van den Ijssel" userId="64f821bd-3f1e-4ecc-80ec-6a278745ac6a" providerId="ADAL" clId="{B5016C28-EC6A-4A0D-9F97-04E8FCEC5B29}" dt="2022-04-07T19:05:59.087" v="24" actId="14826"/>
          <ac:picMkLst>
            <pc:docMk/>
            <pc:sldMk cId="429917605" sldId="2565"/>
            <ac:picMk id="7" creationId="{00000000-0000-0000-0000-000000000000}"/>
          </ac:picMkLst>
        </pc:picChg>
        <pc:picChg chg="mod">
          <ac:chgData name="Wessel van den Ijssel" userId="64f821bd-3f1e-4ecc-80ec-6a278745ac6a" providerId="ADAL" clId="{B5016C28-EC6A-4A0D-9F97-04E8FCEC5B29}" dt="2022-04-07T19:05:19.305" v="23" actId="14826"/>
          <ac:picMkLst>
            <pc:docMk/>
            <pc:sldMk cId="429917605" sldId="2565"/>
            <ac:picMk id="9" creationId="{00000000-0000-0000-0000-000000000000}"/>
          </ac:picMkLst>
        </pc:picChg>
      </pc:sldChg>
      <pc:sldChg chg="addSp modSp mod">
        <pc:chgData name="Wessel van den Ijssel" userId="64f821bd-3f1e-4ecc-80ec-6a278745ac6a" providerId="ADAL" clId="{B5016C28-EC6A-4A0D-9F97-04E8FCEC5B29}" dt="2022-04-07T19:24:16.705" v="453" actId="14100"/>
        <pc:sldMkLst>
          <pc:docMk/>
          <pc:sldMk cId="268795821" sldId="2567"/>
        </pc:sldMkLst>
        <pc:spChg chg="mod ord">
          <ac:chgData name="Wessel van den Ijssel" userId="64f821bd-3f1e-4ecc-80ec-6a278745ac6a" providerId="ADAL" clId="{B5016C28-EC6A-4A0D-9F97-04E8FCEC5B29}" dt="2022-04-07T19:23:12.458" v="447" actId="166"/>
          <ac:spMkLst>
            <pc:docMk/>
            <pc:sldMk cId="268795821" sldId="2567"/>
            <ac:spMk id="5" creationId="{44A0257C-3D98-4E46-86D3-1B752C8374C9}"/>
          </ac:spMkLst>
        </pc:spChg>
        <pc:spChg chg="mod">
          <ac:chgData name="Wessel van den Ijssel" userId="64f821bd-3f1e-4ecc-80ec-6a278745ac6a" providerId="ADAL" clId="{B5016C28-EC6A-4A0D-9F97-04E8FCEC5B29}" dt="2022-04-07T19:08:59.166" v="205" actId="20577"/>
          <ac:spMkLst>
            <pc:docMk/>
            <pc:sldMk cId="268795821" sldId="2567"/>
            <ac:spMk id="7" creationId="{A07FC37E-9058-4ED1-8333-F003F720C943}"/>
          </ac:spMkLst>
        </pc:spChg>
        <pc:spChg chg="mod">
          <ac:chgData name="Wessel van den Ijssel" userId="64f821bd-3f1e-4ecc-80ec-6a278745ac6a" providerId="ADAL" clId="{B5016C28-EC6A-4A0D-9F97-04E8FCEC5B29}" dt="2022-04-07T19:11:56.877" v="311" actId="5793"/>
          <ac:spMkLst>
            <pc:docMk/>
            <pc:sldMk cId="268795821" sldId="2567"/>
            <ac:spMk id="8" creationId="{8DB1292A-975D-418D-86AF-8C3CD2A23AC3}"/>
          </ac:spMkLst>
        </pc:spChg>
        <pc:spChg chg="mod">
          <ac:chgData name="Wessel van den Ijssel" userId="64f821bd-3f1e-4ecc-80ec-6a278745ac6a" providerId="ADAL" clId="{B5016C28-EC6A-4A0D-9F97-04E8FCEC5B29}" dt="2022-04-07T19:21:40.623" v="406" actId="20577"/>
          <ac:spMkLst>
            <pc:docMk/>
            <pc:sldMk cId="268795821" sldId="2567"/>
            <ac:spMk id="9" creationId="{00000000-0000-0000-0000-000000000000}"/>
          </ac:spMkLst>
        </pc:spChg>
        <pc:picChg chg="add mod">
          <ac:chgData name="Wessel van den Ijssel" userId="64f821bd-3f1e-4ecc-80ec-6a278745ac6a" providerId="ADAL" clId="{B5016C28-EC6A-4A0D-9F97-04E8FCEC5B29}" dt="2022-04-07T19:24:04.308" v="451" actId="1076"/>
          <ac:picMkLst>
            <pc:docMk/>
            <pc:sldMk cId="268795821" sldId="2567"/>
            <ac:picMk id="3" creationId="{FEBABF82-8D71-4322-A101-BDF15F857671}"/>
          </ac:picMkLst>
        </pc:picChg>
        <pc:picChg chg="add mod">
          <ac:chgData name="Wessel van den Ijssel" userId="64f821bd-3f1e-4ecc-80ec-6a278745ac6a" providerId="ADAL" clId="{B5016C28-EC6A-4A0D-9F97-04E8FCEC5B29}" dt="2022-04-07T19:24:16.705" v="453" actId="14100"/>
          <ac:picMkLst>
            <pc:docMk/>
            <pc:sldMk cId="268795821" sldId="2567"/>
            <ac:picMk id="6" creationId="{0D3A9874-C529-484F-95FE-ED6E4818F35A}"/>
          </ac:picMkLst>
        </pc:picChg>
        <pc:picChg chg="add mod">
          <ac:chgData name="Wessel van den Ijssel" userId="64f821bd-3f1e-4ecc-80ec-6a278745ac6a" providerId="ADAL" clId="{B5016C28-EC6A-4A0D-9F97-04E8FCEC5B29}" dt="2022-04-07T19:21:25.816" v="389" actId="1076"/>
          <ac:picMkLst>
            <pc:docMk/>
            <pc:sldMk cId="268795821" sldId="2567"/>
            <ac:picMk id="11" creationId="{ED2329A8-C55A-4E1C-A839-24B5C55E101E}"/>
          </ac:picMkLst>
        </pc:picChg>
      </pc:sldChg>
      <pc:sldChg chg="addSp delSp modSp mod ord">
        <pc:chgData name="Wessel van den Ijssel" userId="64f821bd-3f1e-4ecc-80ec-6a278745ac6a" providerId="ADAL" clId="{B5016C28-EC6A-4A0D-9F97-04E8FCEC5B29}" dt="2022-04-07T19:27:53.457" v="778" actId="20577"/>
        <pc:sldMkLst>
          <pc:docMk/>
          <pc:sldMk cId="2032607428" sldId="2571"/>
        </pc:sldMkLst>
        <pc:spChg chg="mod">
          <ac:chgData name="Wessel van den Ijssel" userId="64f821bd-3f1e-4ecc-80ec-6a278745ac6a" providerId="ADAL" clId="{B5016C28-EC6A-4A0D-9F97-04E8FCEC5B29}" dt="2022-04-07T19:24:42.359" v="489" actId="27636"/>
          <ac:spMkLst>
            <pc:docMk/>
            <pc:sldMk cId="2032607428" sldId="2571"/>
            <ac:spMk id="5" creationId="{96DBE169-BA91-4B17-9AF2-4BAD528BEE06}"/>
          </ac:spMkLst>
        </pc:spChg>
        <pc:spChg chg="mod">
          <ac:chgData name="Wessel van den Ijssel" userId="64f821bd-3f1e-4ecc-80ec-6a278745ac6a" providerId="ADAL" clId="{B5016C28-EC6A-4A0D-9F97-04E8FCEC5B29}" dt="2022-04-07T19:26:40.058" v="560" actId="20577"/>
          <ac:spMkLst>
            <pc:docMk/>
            <pc:sldMk cId="2032607428" sldId="2571"/>
            <ac:spMk id="7" creationId="{87FCC6D1-213C-4A86-A2D0-742E15438C09}"/>
          </ac:spMkLst>
        </pc:spChg>
        <pc:spChg chg="del mod">
          <ac:chgData name="Wessel van den Ijssel" userId="64f821bd-3f1e-4ecc-80ec-6a278745ac6a" providerId="ADAL" clId="{B5016C28-EC6A-4A0D-9F97-04E8FCEC5B29}" dt="2022-04-07T19:25:15.467" v="516" actId="21"/>
          <ac:spMkLst>
            <pc:docMk/>
            <pc:sldMk cId="2032607428" sldId="2571"/>
            <ac:spMk id="8" creationId="{D9C2EAA8-D3C6-403B-B439-F95C60D0B3B9}"/>
          </ac:spMkLst>
        </pc:spChg>
        <pc:spChg chg="mod">
          <ac:chgData name="Wessel van den Ijssel" userId="64f821bd-3f1e-4ecc-80ec-6a278745ac6a" providerId="ADAL" clId="{B5016C28-EC6A-4A0D-9F97-04E8FCEC5B29}" dt="2022-04-07T19:27:05.766" v="669" actId="20577"/>
          <ac:spMkLst>
            <pc:docMk/>
            <pc:sldMk cId="2032607428" sldId="2571"/>
            <ac:spMk id="20" creationId="{82414D74-66D2-4C65-A48E-39F723FB2B2F}"/>
          </ac:spMkLst>
        </pc:spChg>
        <pc:spChg chg="mod">
          <ac:chgData name="Wessel van den Ijssel" userId="64f821bd-3f1e-4ecc-80ec-6a278745ac6a" providerId="ADAL" clId="{B5016C28-EC6A-4A0D-9F97-04E8FCEC5B29}" dt="2022-04-07T19:27:26.897" v="725" actId="20577"/>
          <ac:spMkLst>
            <pc:docMk/>
            <pc:sldMk cId="2032607428" sldId="2571"/>
            <ac:spMk id="21" creationId="{E4D7EF6E-37B1-4694-B769-3DDEC29D8381}"/>
          </ac:spMkLst>
        </pc:spChg>
        <pc:spChg chg="mod">
          <ac:chgData name="Wessel van den Ijssel" userId="64f821bd-3f1e-4ecc-80ec-6a278745ac6a" providerId="ADAL" clId="{B5016C28-EC6A-4A0D-9F97-04E8FCEC5B29}" dt="2022-04-07T19:27:53.457" v="778" actId="20577"/>
          <ac:spMkLst>
            <pc:docMk/>
            <pc:sldMk cId="2032607428" sldId="2571"/>
            <ac:spMk id="22" creationId="{ABF89FBA-20AC-4FD7-833B-ADA0EEFFCADC}"/>
          </ac:spMkLst>
        </pc:spChg>
        <pc:spChg chg="mod">
          <ac:chgData name="Wessel van den Ijssel" userId="64f821bd-3f1e-4ecc-80ec-6a278745ac6a" providerId="ADAL" clId="{B5016C28-EC6A-4A0D-9F97-04E8FCEC5B29}" dt="2022-04-07T19:25:00.376" v="514" actId="20577"/>
          <ac:spMkLst>
            <pc:docMk/>
            <pc:sldMk cId="2032607428" sldId="2571"/>
            <ac:spMk id="66" creationId="{1AEF3ED8-A75C-4318-877C-139C98C0007D}"/>
          </ac:spMkLst>
        </pc:spChg>
        <pc:picChg chg="add mod">
          <ac:chgData name="Wessel van den Ijssel" userId="64f821bd-3f1e-4ecc-80ec-6a278745ac6a" providerId="ADAL" clId="{B5016C28-EC6A-4A0D-9F97-04E8FCEC5B29}" dt="2022-04-07T19:26:01.603" v="520" actId="1440"/>
          <ac:picMkLst>
            <pc:docMk/>
            <pc:sldMk cId="2032607428" sldId="2571"/>
            <ac:picMk id="3" creationId="{142756BB-F203-45F3-95BE-598FB06767A3}"/>
          </ac:picMkLst>
        </pc:picChg>
      </pc:sldChg>
      <pc:sldChg chg="del">
        <pc:chgData name="Wessel van den Ijssel" userId="64f821bd-3f1e-4ecc-80ec-6a278745ac6a" providerId="ADAL" clId="{B5016C28-EC6A-4A0D-9F97-04E8FCEC5B29}" dt="2022-04-07T19:28:07.911" v="779" actId="2696"/>
        <pc:sldMkLst>
          <pc:docMk/>
          <pc:sldMk cId="4148056425" sldId="2575"/>
        </pc:sldMkLst>
      </pc:sldChg>
      <pc:sldChg chg="del">
        <pc:chgData name="Wessel van den Ijssel" userId="64f821bd-3f1e-4ecc-80ec-6a278745ac6a" providerId="ADAL" clId="{B5016C28-EC6A-4A0D-9F97-04E8FCEC5B29}" dt="2022-04-07T19:28:09.440" v="780" actId="2696"/>
        <pc:sldMkLst>
          <pc:docMk/>
          <pc:sldMk cId="1250005957" sldId="2581"/>
        </pc:sldMkLst>
      </pc:sldChg>
      <pc:sldChg chg="modSp mod ord">
        <pc:chgData name="Wessel van den Ijssel" userId="64f821bd-3f1e-4ecc-80ec-6a278745ac6a" providerId="ADAL" clId="{B5016C28-EC6A-4A0D-9F97-04E8FCEC5B29}" dt="2022-04-07T19:24:29.875" v="455"/>
        <pc:sldMkLst>
          <pc:docMk/>
          <pc:sldMk cId="1415924349" sldId="2584"/>
        </pc:sldMkLst>
        <pc:spChg chg="mod">
          <ac:chgData name="Wessel van den Ijssel" userId="64f821bd-3f1e-4ecc-80ec-6a278745ac6a" providerId="ADAL" clId="{B5016C28-EC6A-4A0D-9F97-04E8FCEC5B29}" dt="2022-04-07T19:22:56.430" v="444" actId="26606"/>
          <ac:spMkLst>
            <pc:docMk/>
            <pc:sldMk cId="1415924349" sldId="2584"/>
            <ac:spMk id="3" creationId="{00000000-0000-0000-0000-000000000000}"/>
          </ac:spMkLst>
        </pc:spChg>
        <pc:picChg chg="mod">
          <ac:chgData name="Wessel van den Ijssel" userId="64f821bd-3f1e-4ecc-80ec-6a278745ac6a" providerId="ADAL" clId="{B5016C28-EC6A-4A0D-9F97-04E8FCEC5B29}" dt="2022-04-07T19:22:56.430" v="444" actId="26606"/>
          <ac:picMkLst>
            <pc:docMk/>
            <pc:sldMk cId="1415924349" sldId="2584"/>
            <ac:picMk id="7" creationId="{00000000-0000-0000-0000-000000000000}"/>
          </ac:picMkLst>
        </pc:picChg>
      </pc:sldChg>
      <pc:sldChg chg="addSp delSp modSp new mod ord modClrScheme chgLayout">
        <pc:chgData name="Wessel van den Ijssel" userId="64f821bd-3f1e-4ecc-80ec-6a278745ac6a" providerId="ADAL" clId="{B5016C28-EC6A-4A0D-9F97-04E8FCEC5B29}" dt="2022-04-07T19:35:05.349" v="952"/>
        <pc:sldMkLst>
          <pc:docMk/>
          <pc:sldMk cId="3168395539" sldId="2597"/>
        </pc:sldMkLst>
        <pc:spChg chg="del">
          <ac:chgData name="Wessel van den Ijssel" userId="64f821bd-3f1e-4ecc-80ec-6a278745ac6a" providerId="ADAL" clId="{B5016C28-EC6A-4A0D-9F97-04E8FCEC5B29}" dt="2022-04-07T19:28:43.891" v="782" actId="26606"/>
          <ac:spMkLst>
            <pc:docMk/>
            <pc:sldMk cId="3168395539" sldId="2597"/>
            <ac:spMk id="2" creationId="{B55941C2-413C-4F15-9C85-090FD5DF2D7A}"/>
          </ac:spMkLst>
        </pc:spChg>
        <pc:spChg chg="del">
          <ac:chgData name="Wessel van den Ijssel" userId="64f821bd-3f1e-4ecc-80ec-6a278745ac6a" providerId="ADAL" clId="{B5016C28-EC6A-4A0D-9F97-04E8FCEC5B29}" dt="2022-04-07T19:28:43.891" v="782" actId="26606"/>
          <ac:spMkLst>
            <pc:docMk/>
            <pc:sldMk cId="3168395539" sldId="2597"/>
            <ac:spMk id="3" creationId="{5443BD57-3C48-4BEE-A5AA-48B9740305BF}"/>
          </ac:spMkLst>
        </pc:spChg>
        <pc:spChg chg="add mod ord">
          <ac:chgData name="Wessel van den Ijssel" userId="64f821bd-3f1e-4ecc-80ec-6a278745ac6a" providerId="ADAL" clId="{B5016C28-EC6A-4A0D-9F97-04E8FCEC5B29}" dt="2022-04-07T19:32:02.962" v="830" actId="20577"/>
          <ac:spMkLst>
            <pc:docMk/>
            <pc:sldMk cId="3168395539" sldId="2597"/>
            <ac:spMk id="4" creationId="{7F848C8E-3E37-4FA8-A4BA-3A6EC5CBE447}"/>
          </ac:spMkLst>
        </pc:spChg>
        <pc:spChg chg="add del mod ord">
          <ac:chgData name="Wessel van den Ijssel" userId="64f821bd-3f1e-4ecc-80ec-6a278745ac6a" providerId="ADAL" clId="{B5016C28-EC6A-4A0D-9F97-04E8FCEC5B29}" dt="2022-04-07T19:32:53.286" v="882" actId="21"/>
          <ac:spMkLst>
            <pc:docMk/>
            <pc:sldMk cId="3168395539" sldId="2597"/>
            <ac:spMk id="5" creationId="{0E712EED-19EB-40F0-99B0-116FFDB74C77}"/>
          </ac:spMkLst>
        </pc:spChg>
        <pc:spChg chg="add mod ord">
          <ac:chgData name="Wessel van den Ijssel" userId="64f821bd-3f1e-4ecc-80ec-6a278745ac6a" providerId="ADAL" clId="{B5016C28-EC6A-4A0D-9F97-04E8FCEC5B29}" dt="2022-04-07T19:32:43.398" v="881"/>
          <ac:spMkLst>
            <pc:docMk/>
            <pc:sldMk cId="3168395539" sldId="2597"/>
            <ac:spMk id="6" creationId="{22F74895-CA5F-49D2-87F8-D9C712E79CF2}"/>
          </ac:spMkLst>
        </pc:spChg>
        <pc:spChg chg="add del mod ord">
          <ac:chgData name="Wessel van den Ijssel" userId="64f821bd-3f1e-4ecc-80ec-6a278745ac6a" providerId="ADAL" clId="{B5016C28-EC6A-4A0D-9F97-04E8FCEC5B29}" dt="2022-04-07T19:29:50.275" v="791" actId="21"/>
          <ac:spMkLst>
            <pc:docMk/>
            <pc:sldMk cId="3168395539" sldId="2597"/>
            <ac:spMk id="7" creationId="{B069E3F6-AFE5-4740-98B3-827316F5C78E}"/>
          </ac:spMkLst>
        </pc:spChg>
        <pc:spChg chg="add del mod">
          <ac:chgData name="Wessel van den Ijssel" userId="64f821bd-3f1e-4ecc-80ec-6a278745ac6a" providerId="ADAL" clId="{B5016C28-EC6A-4A0D-9F97-04E8FCEC5B29}" dt="2022-04-07T19:28:57.609" v="783" actId="21"/>
          <ac:spMkLst>
            <pc:docMk/>
            <pc:sldMk cId="3168395539" sldId="2597"/>
            <ac:spMk id="8" creationId="{2CE08085-CD58-DA37-2B7F-661E25D32ECB}"/>
          </ac:spMkLst>
        </pc:spChg>
        <pc:spChg chg="add del mod ord">
          <ac:chgData name="Wessel van den Ijssel" userId="64f821bd-3f1e-4ecc-80ec-6a278745ac6a" providerId="ADAL" clId="{B5016C28-EC6A-4A0D-9F97-04E8FCEC5B29}" dt="2022-04-07T19:29:51.504" v="792" actId="21"/>
          <ac:spMkLst>
            <pc:docMk/>
            <pc:sldMk cId="3168395539" sldId="2597"/>
            <ac:spMk id="9" creationId="{98A3632C-754D-404F-9AD9-820977B09E73}"/>
          </ac:spMkLst>
        </pc:spChg>
        <pc:spChg chg="add del mod ord">
          <ac:chgData name="Wessel van den Ijssel" userId="64f821bd-3f1e-4ecc-80ec-6a278745ac6a" providerId="ADAL" clId="{B5016C28-EC6A-4A0D-9F97-04E8FCEC5B29}" dt="2022-04-07T19:29:05.323" v="784" actId="700"/>
          <ac:spMkLst>
            <pc:docMk/>
            <pc:sldMk cId="3168395539" sldId="2597"/>
            <ac:spMk id="10" creationId="{68795333-2085-A18B-EAB1-68F41B2409D7}"/>
          </ac:spMkLst>
        </pc:spChg>
        <pc:spChg chg="add del mod ord">
          <ac:chgData name="Wessel van den Ijssel" userId="64f821bd-3f1e-4ecc-80ec-6a278745ac6a" providerId="ADAL" clId="{B5016C28-EC6A-4A0D-9F97-04E8FCEC5B29}" dt="2022-04-07T19:29:53.122" v="793" actId="21"/>
          <ac:spMkLst>
            <pc:docMk/>
            <pc:sldMk cId="3168395539" sldId="2597"/>
            <ac:spMk id="11" creationId="{011A7579-9CD4-47CA-BEB4-32A8D53EDD78}"/>
          </ac:spMkLst>
        </pc:spChg>
        <pc:spChg chg="add del mod ord">
          <ac:chgData name="Wessel van den Ijssel" userId="64f821bd-3f1e-4ecc-80ec-6a278745ac6a" providerId="ADAL" clId="{B5016C28-EC6A-4A0D-9F97-04E8FCEC5B29}" dt="2022-04-07T19:29:05.323" v="784" actId="700"/>
          <ac:spMkLst>
            <pc:docMk/>
            <pc:sldMk cId="3168395539" sldId="2597"/>
            <ac:spMk id="12" creationId="{E6E6C0D4-169F-E91E-1915-D9F06DC61852}"/>
          </ac:spMkLst>
        </pc:spChg>
        <pc:spChg chg="add del mod ord">
          <ac:chgData name="Wessel van den Ijssel" userId="64f821bd-3f1e-4ecc-80ec-6a278745ac6a" providerId="ADAL" clId="{B5016C28-EC6A-4A0D-9F97-04E8FCEC5B29}" dt="2022-04-07T19:29:55.865" v="794" actId="21"/>
          <ac:spMkLst>
            <pc:docMk/>
            <pc:sldMk cId="3168395539" sldId="2597"/>
            <ac:spMk id="13" creationId="{38E40DEE-0661-4A35-A057-B75B2E9B66EC}"/>
          </ac:spMkLst>
        </pc:spChg>
        <pc:spChg chg="add mod ord">
          <ac:chgData name="Wessel van den Ijssel" userId="64f821bd-3f1e-4ecc-80ec-6a278745ac6a" providerId="ADAL" clId="{B5016C28-EC6A-4A0D-9F97-04E8FCEC5B29}" dt="2022-04-07T19:34:29.465" v="910" actId="20577"/>
          <ac:spMkLst>
            <pc:docMk/>
            <pc:sldMk cId="3168395539" sldId="2597"/>
            <ac:spMk id="14" creationId="{0E4B5181-B103-4F28-900F-5A4C904BFDA9}"/>
          </ac:spMkLst>
        </pc:spChg>
        <pc:spChg chg="add mod ord">
          <ac:chgData name="Wessel van den Ijssel" userId="64f821bd-3f1e-4ecc-80ec-6a278745ac6a" providerId="ADAL" clId="{B5016C28-EC6A-4A0D-9F97-04E8FCEC5B29}" dt="2022-04-07T19:34:42.186" v="928" actId="20577"/>
          <ac:spMkLst>
            <pc:docMk/>
            <pc:sldMk cId="3168395539" sldId="2597"/>
            <ac:spMk id="15" creationId="{DCD4F8DA-B09A-4EE6-8393-E8F158CB5A18}"/>
          </ac:spMkLst>
        </pc:spChg>
        <pc:spChg chg="add mod ord">
          <ac:chgData name="Wessel van den Ijssel" userId="64f821bd-3f1e-4ecc-80ec-6a278745ac6a" providerId="ADAL" clId="{B5016C28-EC6A-4A0D-9F97-04E8FCEC5B29}" dt="2022-04-07T19:34:49.358" v="942" actId="20577"/>
          <ac:spMkLst>
            <pc:docMk/>
            <pc:sldMk cId="3168395539" sldId="2597"/>
            <ac:spMk id="16" creationId="{CEDB36C7-0423-4B4E-84DA-1BC9C22AADB3}"/>
          </ac:spMkLst>
        </pc:spChg>
        <pc:spChg chg="add mod ord">
          <ac:chgData name="Wessel van den Ijssel" userId="64f821bd-3f1e-4ecc-80ec-6a278745ac6a" providerId="ADAL" clId="{B5016C28-EC6A-4A0D-9F97-04E8FCEC5B29}" dt="2022-04-07T19:34:58.083" v="950" actId="20577"/>
          <ac:spMkLst>
            <pc:docMk/>
            <pc:sldMk cId="3168395539" sldId="2597"/>
            <ac:spMk id="17" creationId="{83BA9DB8-A91A-487D-B587-7725FBCCAE66}"/>
          </ac:spMkLst>
        </pc:spChg>
        <pc:spChg chg="add del mod">
          <ac:chgData name="Wessel van den Ijssel" userId="64f821bd-3f1e-4ecc-80ec-6a278745ac6a" providerId="ADAL" clId="{B5016C28-EC6A-4A0D-9F97-04E8FCEC5B29}" dt="2022-04-07T19:29:48.152" v="790" actId="767"/>
          <ac:spMkLst>
            <pc:docMk/>
            <pc:sldMk cId="3168395539" sldId="2597"/>
            <ac:spMk id="18" creationId="{4D667791-B0F9-4F9B-A9D8-D8A2D23EE8B6}"/>
          </ac:spMkLst>
        </pc:spChg>
        <pc:spChg chg="add mod">
          <ac:chgData name="Wessel van den Ijssel" userId="64f821bd-3f1e-4ecc-80ec-6a278745ac6a" providerId="ADAL" clId="{B5016C28-EC6A-4A0D-9F97-04E8FCEC5B29}" dt="2022-04-07T19:31:31.645" v="810" actId="1076"/>
          <ac:spMkLst>
            <pc:docMk/>
            <pc:sldMk cId="3168395539" sldId="2597"/>
            <ac:spMk id="20" creationId="{CB0DE3B8-DB2D-4C7A-A386-27A4E66BA9F5}"/>
          </ac:spMkLst>
        </pc:spChg>
        <pc:spChg chg="add mod">
          <ac:chgData name="Wessel van den Ijssel" userId="64f821bd-3f1e-4ecc-80ec-6a278745ac6a" providerId="ADAL" clId="{B5016C28-EC6A-4A0D-9F97-04E8FCEC5B29}" dt="2022-04-07T19:31:51.929" v="819" actId="20577"/>
          <ac:spMkLst>
            <pc:docMk/>
            <pc:sldMk cId="3168395539" sldId="2597"/>
            <ac:spMk id="21" creationId="{60CE6ABC-7908-4B23-8105-0CD8AABE92E2}"/>
          </ac:spMkLst>
        </pc:spChg>
        <pc:spChg chg="add mod">
          <ac:chgData name="Wessel van den Ijssel" userId="64f821bd-3f1e-4ecc-80ec-6a278745ac6a" providerId="ADAL" clId="{B5016C28-EC6A-4A0D-9F97-04E8FCEC5B29}" dt="2022-04-07T19:31:56.438" v="820" actId="20577"/>
          <ac:spMkLst>
            <pc:docMk/>
            <pc:sldMk cId="3168395539" sldId="2597"/>
            <ac:spMk id="22" creationId="{5852D48D-AD3C-4F59-A018-264CD6E502EB}"/>
          </ac:spMkLst>
        </pc:spChg>
        <pc:spChg chg="add mod">
          <ac:chgData name="Wessel van den Ijssel" userId="64f821bd-3f1e-4ecc-80ec-6a278745ac6a" providerId="ADAL" clId="{B5016C28-EC6A-4A0D-9F97-04E8FCEC5B29}" dt="2022-04-07T19:31:57.971" v="821" actId="20577"/>
          <ac:spMkLst>
            <pc:docMk/>
            <pc:sldMk cId="3168395539" sldId="2597"/>
            <ac:spMk id="23" creationId="{9765CDE1-8938-4951-9D9A-78BC416CE8F3}"/>
          </ac:spMkLst>
        </pc:spChg>
        <pc:picChg chg="add del mod">
          <ac:chgData name="Wessel van den Ijssel" userId="64f821bd-3f1e-4ecc-80ec-6a278745ac6a" providerId="ADAL" clId="{B5016C28-EC6A-4A0D-9F97-04E8FCEC5B29}" dt="2022-04-07T19:30:19.296" v="797" actId="478"/>
          <ac:picMkLst>
            <pc:docMk/>
            <pc:sldMk cId="3168395539" sldId="2597"/>
            <ac:picMk id="19" creationId="{488690F5-6C22-46F1-BC36-7010797C9C9D}"/>
          </ac:picMkLst>
        </pc:picChg>
        <pc:picChg chg="add mod">
          <ac:chgData name="Wessel van den Ijssel" userId="64f821bd-3f1e-4ecc-80ec-6a278745ac6a" providerId="ADAL" clId="{B5016C28-EC6A-4A0D-9F97-04E8FCEC5B29}" dt="2022-04-07T19:34:13.538" v="887" actId="1076"/>
          <ac:picMkLst>
            <pc:docMk/>
            <pc:sldMk cId="3168395539" sldId="2597"/>
            <ac:picMk id="25" creationId="{BCCA0003-F5D3-4304-94A6-139E16B1EAE2}"/>
          </ac:picMkLst>
        </pc:picChg>
      </pc:sldChg>
      <pc:sldChg chg="new del">
        <pc:chgData name="Wessel van den Ijssel" userId="64f821bd-3f1e-4ecc-80ec-6a278745ac6a" providerId="ADAL" clId="{B5016C28-EC6A-4A0D-9F97-04E8FCEC5B29}" dt="2022-04-07T19:36:28.884" v="955" actId="2696"/>
        <pc:sldMkLst>
          <pc:docMk/>
          <pc:sldMk cId="3057823082" sldId="2598"/>
        </pc:sldMkLst>
      </pc:sldChg>
      <pc:sldChg chg="modSp add mod">
        <pc:chgData name="Wessel van den Ijssel" userId="64f821bd-3f1e-4ecc-80ec-6a278745ac6a" providerId="ADAL" clId="{B5016C28-EC6A-4A0D-9F97-04E8FCEC5B29}" dt="2022-04-07T19:39:43.440" v="1109" actId="20577"/>
        <pc:sldMkLst>
          <pc:docMk/>
          <pc:sldMk cId="2529010841" sldId="2599"/>
        </pc:sldMkLst>
        <pc:spChg chg="mod">
          <ac:chgData name="Wessel van den Ijssel" userId="64f821bd-3f1e-4ecc-80ec-6a278745ac6a" providerId="ADAL" clId="{B5016C28-EC6A-4A0D-9F97-04E8FCEC5B29}" dt="2022-04-07T19:36:49.981" v="964" actId="20577"/>
          <ac:spMkLst>
            <pc:docMk/>
            <pc:sldMk cId="2529010841" sldId="2599"/>
            <ac:spMk id="4" creationId="{7F848C8E-3E37-4FA8-A4BA-3A6EC5CBE447}"/>
          </ac:spMkLst>
        </pc:spChg>
        <pc:spChg chg="mod">
          <ac:chgData name="Wessel van den Ijssel" userId="64f821bd-3f1e-4ecc-80ec-6a278745ac6a" providerId="ADAL" clId="{B5016C28-EC6A-4A0D-9F97-04E8FCEC5B29}" dt="2022-04-07T19:36:55.972" v="980" actId="20577"/>
          <ac:spMkLst>
            <pc:docMk/>
            <pc:sldMk cId="2529010841" sldId="2599"/>
            <ac:spMk id="6" creationId="{22F74895-CA5F-49D2-87F8-D9C712E79CF2}"/>
          </ac:spMkLst>
        </pc:spChg>
        <pc:spChg chg="mod">
          <ac:chgData name="Wessel van den Ijssel" userId="64f821bd-3f1e-4ecc-80ec-6a278745ac6a" providerId="ADAL" clId="{B5016C28-EC6A-4A0D-9F97-04E8FCEC5B29}" dt="2022-04-07T19:38:10.355" v="1008" actId="20577"/>
          <ac:spMkLst>
            <pc:docMk/>
            <pc:sldMk cId="2529010841" sldId="2599"/>
            <ac:spMk id="14" creationId="{0E4B5181-B103-4F28-900F-5A4C904BFDA9}"/>
          </ac:spMkLst>
        </pc:spChg>
        <pc:spChg chg="mod">
          <ac:chgData name="Wessel van den Ijssel" userId="64f821bd-3f1e-4ecc-80ec-6a278745ac6a" providerId="ADAL" clId="{B5016C28-EC6A-4A0D-9F97-04E8FCEC5B29}" dt="2022-04-07T19:38:48.899" v="1032" actId="20577"/>
          <ac:spMkLst>
            <pc:docMk/>
            <pc:sldMk cId="2529010841" sldId="2599"/>
            <ac:spMk id="15" creationId="{DCD4F8DA-B09A-4EE6-8393-E8F158CB5A18}"/>
          </ac:spMkLst>
        </pc:spChg>
        <pc:spChg chg="mod">
          <ac:chgData name="Wessel van den Ijssel" userId="64f821bd-3f1e-4ecc-80ec-6a278745ac6a" providerId="ADAL" clId="{B5016C28-EC6A-4A0D-9F97-04E8FCEC5B29}" dt="2022-04-07T19:39:03.885" v="1072" actId="20577"/>
          <ac:spMkLst>
            <pc:docMk/>
            <pc:sldMk cId="2529010841" sldId="2599"/>
            <ac:spMk id="16" creationId="{CEDB36C7-0423-4B4E-84DA-1BC9C22AADB3}"/>
          </ac:spMkLst>
        </pc:spChg>
        <pc:spChg chg="mod">
          <ac:chgData name="Wessel van den Ijssel" userId="64f821bd-3f1e-4ecc-80ec-6a278745ac6a" providerId="ADAL" clId="{B5016C28-EC6A-4A0D-9F97-04E8FCEC5B29}" dt="2022-04-07T19:39:43.440" v="1109" actId="20577"/>
          <ac:spMkLst>
            <pc:docMk/>
            <pc:sldMk cId="2529010841" sldId="2599"/>
            <ac:spMk id="17" creationId="{83BA9DB8-A91A-487D-B587-7725FBCCAE66}"/>
          </ac:spMkLst>
        </pc:spChg>
        <pc:picChg chg="mod">
          <ac:chgData name="Wessel van den Ijssel" userId="64f821bd-3f1e-4ecc-80ec-6a278745ac6a" providerId="ADAL" clId="{B5016C28-EC6A-4A0D-9F97-04E8FCEC5B29}" dt="2022-04-07T19:36:44.966" v="956" actId="14826"/>
          <ac:picMkLst>
            <pc:docMk/>
            <pc:sldMk cId="2529010841" sldId="2599"/>
            <ac:picMk id="25" creationId="{BCCA0003-F5D3-4304-94A6-139E16B1EAE2}"/>
          </ac:picMkLst>
        </pc:picChg>
      </pc:sldChg>
      <pc:sldChg chg="addSp delSp modSp new mod modClrScheme chgLayout">
        <pc:chgData name="Wessel van den Ijssel" userId="64f821bd-3f1e-4ecc-80ec-6a278745ac6a" providerId="ADAL" clId="{B5016C28-EC6A-4A0D-9F97-04E8FCEC5B29}" dt="2022-04-07T19:56:47.087" v="1248" actId="1076"/>
        <pc:sldMkLst>
          <pc:docMk/>
          <pc:sldMk cId="324930990" sldId="2600"/>
        </pc:sldMkLst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2" creationId="{CC4805D5-395C-4FF8-8C8D-781BEBE695ED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3" creationId="{DCD5F88F-F28A-40BC-B6A1-852DA29EAE61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4" creationId="{4F22F338-C051-4941-9266-92F2BC8964F9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5" creationId="{D95E392A-5487-48C7-9033-18268D042E87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6" creationId="{AEEF700A-324A-4DD1-96B9-1F41004A73C9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7" creationId="{1A9DD9ED-5098-40D4-A8C8-7C5850F2415A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8" creationId="{174063C7-54E7-41AE-80FF-7DEB5B3E63A2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9" creationId="{F4B9D31E-E3AE-466C-9420-8BC65DE5D4CA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10" creationId="{ACD75A91-CE50-412B-B66A-579C5707F0F7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11" creationId="{D5B8567D-FCE8-4CD9-9507-5D7E73D45232}"/>
          </ac:spMkLst>
        </pc:spChg>
        <pc:spChg chg="del">
          <ac:chgData name="Wessel van den Ijssel" userId="64f821bd-3f1e-4ecc-80ec-6a278745ac6a" providerId="ADAL" clId="{B5016C28-EC6A-4A0D-9F97-04E8FCEC5B29}" dt="2022-04-07T19:40:34.500" v="1111" actId="26606"/>
          <ac:spMkLst>
            <pc:docMk/>
            <pc:sldMk cId="324930990" sldId="2600"/>
            <ac:spMk id="12" creationId="{E1D861AE-3D17-4D72-A37A-2C2620DFAF8B}"/>
          </ac:spMkLst>
        </pc:spChg>
        <pc:spChg chg="add mod">
          <ac:chgData name="Wessel van den Ijssel" userId="64f821bd-3f1e-4ecc-80ec-6a278745ac6a" providerId="ADAL" clId="{B5016C28-EC6A-4A0D-9F97-04E8FCEC5B29}" dt="2022-04-07T19:40:51.730" v="1118" actId="26606"/>
          <ac:spMkLst>
            <pc:docMk/>
            <pc:sldMk cId="324930990" sldId="2600"/>
            <ac:spMk id="17" creationId="{EE2A464E-2FF1-97DE-5663-F0BF989CEFE6}"/>
          </ac:spMkLst>
        </pc:spChg>
        <pc:spChg chg="add del mod">
          <ac:chgData name="Wessel van den Ijssel" userId="64f821bd-3f1e-4ecc-80ec-6a278745ac6a" providerId="ADAL" clId="{B5016C28-EC6A-4A0D-9F97-04E8FCEC5B29}" dt="2022-04-07T19:40:51.730" v="1118" actId="26606"/>
          <ac:spMkLst>
            <pc:docMk/>
            <pc:sldMk cId="324930990" sldId="2600"/>
            <ac:spMk id="19" creationId="{2A12AEE9-BCFD-0021-1114-4097DADBAB0E}"/>
          </ac:spMkLst>
        </pc:spChg>
        <pc:spChg chg="add del mod">
          <ac:chgData name="Wessel van den Ijssel" userId="64f821bd-3f1e-4ecc-80ec-6a278745ac6a" providerId="ADAL" clId="{B5016C28-EC6A-4A0D-9F97-04E8FCEC5B29}" dt="2022-04-07T19:40:51.730" v="1118" actId="26606"/>
          <ac:spMkLst>
            <pc:docMk/>
            <pc:sldMk cId="324930990" sldId="2600"/>
            <ac:spMk id="21" creationId="{6629E6BD-0AFF-E053-F704-0F44AA24A021}"/>
          </ac:spMkLst>
        </pc:spChg>
        <pc:spChg chg="add del mod">
          <ac:chgData name="Wessel van den Ijssel" userId="64f821bd-3f1e-4ecc-80ec-6a278745ac6a" providerId="ADAL" clId="{B5016C28-EC6A-4A0D-9F97-04E8FCEC5B29}" dt="2022-04-07T19:40:51.730" v="1118" actId="26606"/>
          <ac:spMkLst>
            <pc:docMk/>
            <pc:sldMk cId="324930990" sldId="2600"/>
            <ac:spMk id="23" creationId="{E4344AF8-F7E0-C8E9-2CEE-45C9846341DD}"/>
          </ac:spMkLst>
        </pc:spChg>
        <pc:spChg chg="add del mod">
          <ac:chgData name="Wessel van den Ijssel" userId="64f821bd-3f1e-4ecc-80ec-6a278745ac6a" providerId="ADAL" clId="{B5016C28-EC6A-4A0D-9F97-04E8FCEC5B29}" dt="2022-04-07T19:40:51.730" v="1118" actId="26606"/>
          <ac:spMkLst>
            <pc:docMk/>
            <pc:sldMk cId="324930990" sldId="2600"/>
            <ac:spMk id="25" creationId="{5D9DC5C7-62FE-6C9E-3C38-7BE64C26AC6A}"/>
          </ac:spMkLst>
        </pc:spChg>
        <pc:spChg chg="add del mod">
          <ac:chgData name="Wessel van den Ijssel" userId="64f821bd-3f1e-4ecc-80ec-6a278745ac6a" providerId="ADAL" clId="{B5016C28-EC6A-4A0D-9F97-04E8FCEC5B29}" dt="2022-04-07T19:40:51.730" v="1118" actId="26606"/>
          <ac:spMkLst>
            <pc:docMk/>
            <pc:sldMk cId="324930990" sldId="2600"/>
            <ac:spMk id="27" creationId="{8444A86C-EE6D-EBB9-723E-B65B1B391119}"/>
          </ac:spMkLst>
        </pc:spChg>
        <pc:spChg chg="add del mod">
          <ac:chgData name="Wessel van den Ijssel" userId="64f821bd-3f1e-4ecc-80ec-6a278745ac6a" providerId="ADAL" clId="{B5016C28-EC6A-4A0D-9F97-04E8FCEC5B29}" dt="2022-04-07T19:40:51.730" v="1118" actId="26606"/>
          <ac:spMkLst>
            <pc:docMk/>
            <pc:sldMk cId="324930990" sldId="2600"/>
            <ac:spMk id="29" creationId="{850534DD-7822-3F3F-6747-6D340825F491}"/>
          </ac:spMkLst>
        </pc:spChg>
        <pc:spChg chg="add del mod">
          <ac:chgData name="Wessel van den Ijssel" userId="64f821bd-3f1e-4ecc-80ec-6a278745ac6a" providerId="ADAL" clId="{B5016C28-EC6A-4A0D-9F97-04E8FCEC5B29}" dt="2022-04-07T19:41:12.670" v="1119" actId="931"/>
          <ac:spMkLst>
            <pc:docMk/>
            <pc:sldMk cId="324930990" sldId="2600"/>
            <ac:spMk id="34" creationId="{33B4693F-8ED8-7D4B-1118-645C90B3A681}"/>
          </ac:spMkLst>
        </pc:spChg>
        <pc:spChg chg="add mod">
          <ac:chgData name="Wessel van den Ijssel" userId="64f821bd-3f1e-4ecc-80ec-6a278745ac6a" providerId="ADAL" clId="{B5016C28-EC6A-4A0D-9F97-04E8FCEC5B29}" dt="2022-04-07T19:41:41.467" v="1143" actId="12"/>
          <ac:spMkLst>
            <pc:docMk/>
            <pc:sldMk cId="324930990" sldId="2600"/>
            <ac:spMk id="36" creationId="{CBA05D23-B9EE-4F91-B9B7-FEE0072769F8}"/>
          </ac:spMkLst>
        </pc:spChg>
        <pc:spChg chg="add mod">
          <ac:chgData name="Wessel van den Ijssel" userId="64f821bd-3f1e-4ecc-80ec-6a278745ac6a" providerId="ADAL" clId="{B5016C28-EC6A-4A0D-9F97-04E8FCEC5B29}" dt="2022-04-07T19:41:53.882" v="1164" actId="12"/>
          <ac:spMkLst>
            <pc:docMk/>
            <pc:sldMk cId="324930990" sldId="2600"/>
            <ac:spMk id="38" creationId="{EAB79F94-E6FF-EB80-F82D-6EE162B8BAFE}"/>
          </ac:spMkLst>
        </pc:spChg>
        <pc:spChg chg="add mod">
          <ac:chgData name="Wessel van den Ijssel" userId="64f821bd-3f1e-4ecc-80ec-6a278745ac6a" providerId="ADAL" clId="{B5016C28-EC6A-4A0D-9F97-04E8FCEC5B29}" dt="2022-04-07T19:42:15.244" v="1198" actId="12"/>
          <ac:spMkLst>
            <pc:docMk/>
            <pc:sldMk cId="324930990" sldId="2600"/>
            <ac:spMk id="40" creationId="{7ADFBFC4-8764-0938-F3B2-8067CE3F1583}"/>
          </ac:spMkLst>
        </pc:spChg>
        <pc:spChg chg="add mod">
          <ac:chgData name="Wessel van den Ijssel" userId="64f821bd-3f1e-4ecc-80ec-6a278745ac6a" providerId="ADAL" clId="{B5016C28-EC6A-4A0D-9F97-04E8FCEC5B29}" dt="2022-04-07T19:42:06.570" v="1189" actId="12"/>
          <ac:spMkLst>
            <pc:docMk/>
            <pc:sldMk cId="324930990" sldId="2600"/>
            <ac:spMk id="42" creationId="{239155A2-DAB5-50B7-C6AF-09A6C1B71067}"/>
          </ac:spMkLst>
        </pc:spChg>
        <pc:spChg chg="add mod">
          <ac:chgData name="Wessel van den Ijssel" userId="64f821bd-3f1e-4ecc-80ec-6a278745ac6a" providerId="ADAL" clId="{B5016C28-EC6A-4A0D-9F97-04E8FCEC5B29}" dt="2022-04-07T19:42:23.617" v="1207" actId="12"/>
          <ac:spMkLst>
            <pc:docMk/>
            <pc:sldMk cId="324930990" sldId="2600"/>
            <ac:spMk id="44" creationId="{5A69204A-6F70-25D3-32E9-DD8D02189A08}"/>
          </ac:spMkLst>
        </pc:spChg>
        <pc:picChg chg="add del mod">
          <ac:chgData name="Wessel van den Ijssel" userId="64f821bd-3f1e-4ecc-80ec-6a278745ac6a" providerId="ADAL" clId="{B5016C28-EC6A-4A0D-9F97-04E8FCEC5B29}" dt="2022-04-07T19:47:45.868" v="1217" actId="478"/>
          <ac:picMkLst>
            <pc:docMk/>
            <pc:sldMk cId="324930990" sldId="2600"/>
            <ac:picMk id="3" creationId="{A1D1F5D2-A935-4FA0-8E5C-F2B387771E9E}"/>
          </ac:picMkLst>
        </pc:picChg>
        <pc:picChg chg="add mod">
          <ac:chgData name="Wessel van den Ijssel" userId="64f821bd-3f1e-4ecc-80ec-6a278745ac6a" providerId="ADAL" clId="{B5016C28-EC6A-4A0D-9F97-04E8FCEC5B29}" dt="2022-04-07T19:56:47.087" v="1248" actId="1076"/>
          <ac:picMkLst>
            <pc:docMk/>
            <pc:sldMk cId="324930990" sldId="2600"/>
            <ac:picMk id="5" creationId="{D79DEE3E-0E3F-4A3E-BB0F-EB6273EFBBF9}"/>
          </ac:picMkLst>
        </pc:picChg>
        <pc:picChg chg="add mod">
          <ac:chgData name="Wessel van den Ijssel" userId="64f821bd-3f1e-4ecc-80ec-6a278745ac6a" providerId="ADAL" clId="{B5016C28-EC6A-4A0D-9F97-04E8FCEC5B29}" dt="2022-04-07T19:56:35.030" v="1246" actId="1076"/>
          <ac:picMkLst>
            <pc:docMk/>
            <pc:sldMk cId="324930990" sldId="2600"/>
            <ac:picMk id="7" creationId="{38B3AD00-F9F0-4E36-8482-DB4517FA56D6}"/>
          </ac:picMkLst>
        </pc:picChg>
        <pc:picChg chg="add mod">
          <ac:chgData name="Wessel van den Ijssel" userId="64f821bd-3f1e-4ecc-80ec-6a278745ac6a" providerId="ADAL" clId="{B5016C28-EC6A-4A0D-9F97-04E8FCEC5B29}" dt="2022-04-07T19:56:44.885" v="1247" actId="1076"/>
          <ac:picMkLst>
            <pc:docMk/>
            <pc:sldMk cId="324930990" sldId="2600"/>
            <ac:picMk id="9" creationId="{74C4F23A-B368-4115-A75E-A4C5240B7BA7}"/>
          </ac:picMkLst>
        </pc:picChg>
        <pc:picChg chg="add mod">
          <ac:chgData name="Wessel van den Ijssel" userId="64f821bd-3f1e-4ecc-80ec-6a278745ac6a" providerId="ADAL" clId="{B5016C28-EC6A-4A0D-9F97-04E8FCEC5B29}" dt="2022-04-07T19:41:26.672" v="1122" actId="14826"/>
          <ac:picMkLst>
            <pc:docMk/>
            <pc:sldMk cId="324930990" sldId="2600"/>
            <ac:picMk id="14" creationId="{6A6CFEC8-6815-4435-A4A3-76C7FBB842B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DF66ED8-2BC3-412E-80B3-71962948B317}" type="datetime1">
              <a:rPr lang="nl-NL" smtClean="0"/>
              <a:t>8-4-2022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7C8325-CE22-4679-8043-BA3B1311C8C6}" type="datetime1">
              <a:rPr lang="nl-NL" noProof="0" smtClean="0"/>
              <a:t>8-4-2022</a:t>
            </a:fld>
            <a:endParaRPr lang="nl-NL" noProof="0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3754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5894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051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7461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9438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nl-NL" smtClean="0"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7802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321166" y="4604150"/>
            <a:ext cx="0" cy="269079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delerdia met afbeel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Rechthoek 1" title="Decoratief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9" name="Tijdelijke aanduiding voor tekst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6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verdel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Rechthoek 1" title="Decoratief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12" name="Tijdelijke aanduiding voor tekst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13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nl-NL" noProof="0" dirty="0"/>
              <a:t>Agenda</a:t>
            </a:r>
          </a:p>
        </p:txBody>
      </p:sp>
      <p:sp>
        <p:nvSpPr>
          <p:cNvPr id="29" name="Tijdelijke aanduiding voor afbeelding 28" title="Decoratief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2" name="Tijdelijke aanduiding voor tekst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3" name="Tijdelijke aanduiding voor tekst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4" name="Tijdelijke aanduiding voor tekst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5" name="Tijdelijke aanduiding voor tekst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6" name="Tijdelijke aanduiding voor tekst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42" name="Vorm 62" title="Decoratief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829737" y="3861585"/>
            <a:ext cx="0" cy="200622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28" title="Decoratief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2" name="Tijdelijke aanduiding voor tekst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3" name="Tijdelijke aanduiding voor tekst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4" name="Tijdelijke aanduiding voor tekst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5" name="Tijdelijke aanduiding voor tekst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6" name="Tijdelijke aanduiding voor tekst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" name="Rechthoek 2" title="Decoratief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2" name="Vorm 62" title="Decoratief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nl-NL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28" title="Decoratief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2" name="Tijdelijke aanduiding voor tekst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3" name="Tijdelijke aanduiding voor tekst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4" name="Tijdelijke aanduiding voor tekst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5" name="Tijdelijke aanduiding voor tekst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6" name="Tijdelijke aanduiding voor tekst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" name="Rechthoek 2" title="Decoratief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2" name="Vorm 62" title="Decoratief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nl-NL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28" title="Decoratief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" name="Rechthoek 2" title="Decoratief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32" name="Tijdelijke aanduiding voor tekst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3" name="Tijdelijke aanduiding voor tekst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4" name="Tijdelijke aanduiding voor tekst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5" name="Tijdelijke aanduiding voor tekst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6" name="Tijdelijke aanduiding voor tekst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Klik om de tekststijlen van </a:t>
            </a:r>
            <a:br>
              <a:rPr lang="nl-NL" noProof="0" dirty="0"/>
            </a:br>
            <a:r>
              <a:rPr lang="nl-NL" noProof="0" dirty="0"/>
              <a:t>het model te bewerken</a:t>
            </a:r>
          </a:p>
        </p:txBody>
      </p:sp>
      <p:sp>
        <p:nvSpPr>
          <p:cNvPr id="37" name="Tijdelijke aanduiding voor tekst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1</a:t>
            </a:r>
          </a:p>
        </p:txBody>
      </p:sp>
      <p:sp>
        <p:nvSpPr>
          <p:cNvPr id="38" name="Tijdelijke aanduiding voor tekst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2</a:t>
            </a:r>
          </a:p>
        </p:txBody>
      </p:sp>
      <p:sp>
        <p:nvSpPr>
          <p:cNvPr id="39" name="Tijdelijke aanduiding voor tekst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3</a:t>
            </a:r>
          </a:p>
        </p:txBody>
      </p:sp>
      <p:sp>
        <p:nvSpPr>
          <p:cNvPr id="40" name="Tijdelijke aanduiding voor tekst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4</a:t>
            </a:r>
          </a:p>
        </p:txBody>
      </p:sp>
      <p:sp>
        <p:nvSpPr>
          <p:cNvPr id="41" name="Tijdelijke aanduiding voor tekst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nl-NL" noProof="0" dirty="0"/>
              <a:t>5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nl-NL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Vorm 62" title="Decoratief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9" name="Tijdelijke aanduiding voor afbeelding 5" title="Decoratief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nl-NL" noProof="0" dirty="0"/>
              <a:t>Klik om hier titel toe te voegen</a:t>
            </a:r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1" name="Vorm 62" title="Decoratief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3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nl-NL" noProof="0" dirty="0"/>
              <a:t>Klik om hier titel toe te voegen</a:t>
            </a:r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1" name="Rechthoek 10" title="Decoratief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2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BEDANKT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WWW.WEBSITENAAM.COM</a:t>
            </a:r>
          </a:p>
        </p:txBody>
      </p:sp>
      <p:sp>
        <p:nvSpPr>
          <p:cNvPr id="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 title="Decoratief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3" name="Rechthoek 2" title="Decoratief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nl-NL" noProof="0" dirty="0"/>
              <a:t>Klik om hier titel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 title="Decoratief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1" name="Titel 1" title="Decoratief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nl-NL" noProof="0" dirty="0"/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nl-NL" noProof="0" dirty="0"/>
              <a:t>Klik om hier titel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 title="Decoratief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nl-NL" noProof="0" dirty="0"/>
          </a:p>
        </p:txBody>
      </p:sp>
      <p:sp>
        <p:nvSpPr>
          <p:cNvPr id="12" name="Titel 1" title="Decoratief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nl-NL" noProof="0" dirty="0"/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nl-NL" noProof="0" dirty="0"/>
              <a:t>Klik om hier titel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1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 title="Decoratief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nl-NL" noProof="0" dirty="0"/>
          </a:p>
        </p:txBody>
      </p:sp>
      <p:sp>
        <p:nvSpPr>
          <p:cNvPr id="12" name="Titel 1" title="Decoratief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nl-NL" noProof="0" dirty="0"/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nl-NL" noProof="0" dirty="0"/>
              <a:t>Klik om hier titel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1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10" name="Vorm 62" title="Decoratief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tekst 6" title="Decoratief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nl-NL" noProof="0" dirty="0"/>
              <a:t>Klik om </a:t>
            </a:r>
            <a:br>
              <a:rPr lang="nl-NL" noProof="0" dirty="0"/>
            </a:br>
            <a:r>
              <a:rPr lang="nl-NL" noProof="0" dirty="0"/>
              <a:t>Titel toevoegen</a:t>
            </a:r>
          </a:p>
        </p:txBody>
      </p:sp>
      <p:sp>
        <p:nvSpPr>
          <p:cNvPr id="9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 title="Decoratief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 title="Decoratief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nl-NL" sz="1400" b="0" i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</a:t>
            </a:r>
            <a:br>
              <a:rPr lang="nl-NL" noProof="0" dirty="0"/>
            </a:br>
            <a:r>
              <a:rPr lang="nl-NL" noProof="0" dirty="0"/>
              <a:t>Titel toevoegen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Klik om hier titel toe te voegen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Klikken om te bewerken </a:t>
            </a:r>
            <a:br>
              <a:rPr lang="nl-NL" noProof="0" dirty="0"/>
            </a:br>
            <a:r>
              <a:rPr lang="nl-NL" noProof="0" dirty="0"/>
              <a:t>Titelstijl van model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 met afbeel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8" name="Rechthoek 7" title="Decoratief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10" name="Tijdelijke aanduiding voor tekst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11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tekst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" name="Tijdelijke aanduiding voor tekst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Aangepaste indel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Aangepaste indel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Aangepaste indel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Aangepaste indel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Rechthoek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Rechthoek 4" title="Decoratief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Rechthoek 4" title="Decoratief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da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BEDANKT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WWW.WEBSITENAAM.COM</a:t>
            </a:r>
          </a:p>
        </p:txBody>
      </p:sp>
      <p:sp>
        <p:nvSpPr>
          <p:cNvPr id="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2" name="Rechthoek 1" title="Decoratief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ef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nl-NL" noProof="0" dirty="0"/>
            </a:p>
          </p:txBody>
        </p:sp>
        <p:sp>
          <p:nvSpPr>
            <p:cNvPr id="6" name="TIJDELIJKE AANDUIDING VOOR AFBEELDING" title="Decoratief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nl-NL" noProof="0" dirty="0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Sectiekop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ef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nl-NL" noProof="0" dirty="0"/>
            </a:p>
          </p:txBody>
        </p:sp>
        <p:sp>
          <p:nvSpPr>
            <p:cNvPr id="6" name="TIJDELIJKE AANDUIDING VOOR AFBEELDING" title="Decoratief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nl-NL" noProof="0" dirty="0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Sectiekop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ef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nl-NL" noProof="0" dirty="0"/>
            </a:p>
          </p:txBody>
        </p:sp>
        <p:sp>
          <p:nvSpPr>
            <p:cNvPr id="6" name="TIJDELIJKE AANDUIDING VOOR AFBEELDING" title="Decoratief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nl-NL" noProof="0" dirty="0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3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Sectiekop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 title="Decoratief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Sectiekop</a:t>
            </a:r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 title="Decoratief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Sectiekop</a:t>
            </a:r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Aangepaste indel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 title="Decoratief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Sectiekop</a:t>
            </a:r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fbeelding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 title="Decoratief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nl-NL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5" name="Tijdelijke aanduiding voor afbeelding 5" title="Decoratief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1" name="Tijdelijke aanduiding voor afbeelding 5" title="Decoratief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2" name="Tijdelijke aanduiding voor afbeelding 5" title="Decoratief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3" name="Tijdelijke aanduiding voor afbeelding 5" title="Decoratief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 dirty="0"/>
              <a:t>Klik om hier </a:t>
            </a:r>
            <a:r>
              <a:rPr lang="nl-NL" noProof="0" dirty="0" err="1"/>
              <a:t>diatitel</a:t>
            </a:r>
            <a:r>
              <a:rPr lang="nl-NL" noProof="0" dirty="0"/>
              <a:t> toe te voegen</a:t>
            </a:r>
          </a:p>
        </p:txBody>
      </p:sp>
      <p:sp>
        <p:nvSpPr>
          <p:cNvPr id="25" name="Tijdelijke aanduiding voor tekst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SUBTITEL HIER</a:t>
            </a:r>
          </a:p>
        </p:txBody>
      </p:sp>
      <p:sp>
        <p:nvSpPr>
          <p:cNvPr id="26" name="Tijdelijke aanduiding voor tekst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7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fbeelding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nl-NL" noProof="0" dirty="0"/>
              <a:t>Klik om hier </a:t>
            </a:r>
            <a:r>
              <a:rPr lang="nl-NL" noProof="0" dirty="0" err="1"/>
              <a:t>diatitel</a:t>
            </a:r>
            <a:r>
              <a:rPr lang="nl-NL" noProof="0" dirty="0"/>
              <a:t> toe te voegen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SUBTITEL HIER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8" name="Tijdelijke aanduiding voor afbeelding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9" name="Tijdelijke aanduiding voor afbeelding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0" name="Tijdelijke aanduiding voor afbeelding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fbeelding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 title="Decoratief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nl-NL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nl-NL" noProof="0" dirty="0"/>
              <a:t>Klik om hier </a:t>
            </a:r>
            <a:r>
              <a:rPr lang="nl-NL" noProof="0" dirty="0" err="1"/>
              <a:t>diatitel</a:t>
            </a:r>
            <a:r>
              <a:rPr lang="nl-NL" noProof="0" dirty="0"/>
              <a:t> toe te voegen</a:t>
            </a:r>
          </a:p>
        </p:txBody>
      </p:sp>
      <p:sp>
        <p:nvSpPr>
          <p:cNvPr id="6" name="Tijdelijke aanduiding voor afbeelding 5" title="Decoratief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1" name="Tijdelijke aanduiding voor afbeelding 5" title="Decoratief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3" name="Tijdelijke aanduiding voor afbeelding 5" title="Decoratief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4" name="Tijdelijke aanduiding voor afbeelding 5" title="Decoratief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 met afbeel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7" name="Rechthoek 6" title="Decoratief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fbeelding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nl-NL" noProof="0" dirty="0"/>
              <a:t>Klik om hier </a:t>
            </a:r>
            <a:r>
              <a:rPr lang="nl-NL" noProof="0" dirty="0" err="1"/>
              <a:t>diatitel</a:t>
            </a:r>
            <a:r>
              <a:rPr lang="nl-NL" noProof="0" dirty="0"/>
              <a:t> toe te voegen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7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4" name="Tijdelijke aanduiding voor afbeelding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5" name="Tijdelijke aanduiding voor afbeelding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6" name="Tijdelijke aanduiding voor afbeelding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7" name="Tijdelijke aanduiding voor afbeelding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 title="Decoratief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nl-NL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nl-NL" noProof="0" dirty="0"/>
              <a:t>Klik om hier </a:t>
            </a:r>
            <a:r>
              <a:rPr lang="nl-NL" noProof="0" dirty="0" err="1"/>
              <a:t>diatitel</a:t>
            </a:r>
            <a:r>
              <a:rPr lang="nl-NL" noProof="0" dirty="0"/>
              <a:t> toe te voegen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SUBTITEL HIER</a:t>
            </a:r>
          </a:p>
        </p:txBody>
      </p:sp>
      <p:sp>
        <p:nvSpPr>
          <p:cNvPr id="6" name="Tijdelijke aanduiding voor afbeelding 5" title="Decoratief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1" name="Tijdelijke aanduiding voor afbeelding 5" title="Decoratief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3" name="Tijdelijke aanduiding voor afbeelding 5" title="Decoratief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4" name="Tijdelijke aanduiding voor afbeelding 5" title="Decoratief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 title="Decoratief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jdelijke aanduiding voor afbeelding 4" title="Decoratief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afbeelding 4" title="Decoratief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jdelijke aanduiding voor afbeelding 4" title="Decoratief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0" name="Tijdelijke aanduiding voor tekst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21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 title="Decoratief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1" name="Rechthoek 20" title="Decoratief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8" name="Rechthoek 27" title="Decoratief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0" name="Tijdelijke aanduiding voor afbeelding 4" title="Decoratief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2" name="Tijdelijke aanduiding voor afbeelding 4" title="Decoratief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3" name="Tijdelijke aanduiding voor afbeelding 4" title="Decoratief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6" name="Rechthoek 25" title="Decoratief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EEN NAAM TOEVOEGEN</a:t>
            </a:r>
          </a:p>
        </p:txBody>
      </p:sp>
      <p:sp>
        <p:nvSpPr>
          <p:cNvPr id="31" name="Tijdelijke aanduiding voor afbeelding 4" title="Decoratief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e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SUBTITEL HIER</a:t>
            </a:r>
          </a:p>
        </p:txBody>
      </p:sp>
      <p:sp>
        <p:nvSpPr>
          <p:cNvPr id="3" name="Tijdelijke aanduiding voor grafiek 2" title="Decoratief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grafiek wilt toevoegen</a:t>
            </a:r>
            <a:endParaRPr lang="nl-NL" noProof="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ee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ONDERTITEL HIER</a:t>
            </a:r>
          </a:p>
        </p:txBody>
      </p:sp>
      <p:sp>
        <p:nvSpPr>
          <p:cNvPr id="3" name="Tijdelijke aanduiding voor grafiek 2" title="Decoratief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grafiek wilt toevoegen</a:t>
            </a:r>
            <a:endParaRPr lang="nl-NL" noProof="0" dirty="0"/>
          </a:p>
        </p:txBody>
      </p:sp>
      <p:sp>
        <p:nvSpPr>
          <p:cNvPr id="7" name="Vorm 62" title="Decoratief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ee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ONDERTITEL HIER</a:t>
            </a:r>
          </a:p>
        </p:txBody>
      </p:sp>
      <p:sp>
        <p:nvSpPr>
          <p:cNvPr id="3" name="Tijdelijke aanduiding voor grafiek 2" title="Decoratief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grafiek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ee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ONDERTITEL HIER</a:t>
            </a:r>
          </a:p>
        </p:txBody>
      </p:sp>
      <p:sp>
        <p:nvSpPr>
          <p:cNvPr id="3" name="Tijdelijke aanduiding voor grafiek 2" title="Decoratief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het pictogram als u een grafiek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3" name="Tijdelijke aanduiding voor grafiek 2" title="Decoratief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grafiek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3" name="Tijdelijke aanduiding voor grafiek 2" title="Decoratief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grafiek wilt toevoegen</a:t>
            </a:r>
            <a:endParaRPr lang="nl-NL" noProof="0" dirty="0"/>
          </a:p>
        </p:txBody>
      </p:sp>
      <p:sp>
        <p:nvSpPr>
          <p:cNvPr id="4" name="Tijdelijke aanduiding voor afbeelding 3" title="Decoratief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dia met afbeeld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7" name="Rechthoek 6" title="Decoratief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11" name="Tijdelijke aanduiding voor tekst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nl-NL" noProof="0" dirty="0"/>
              <a:t>SUBTITEL HIER</a:t>
            </a:r>
          </a:p>
        </p:txBody>
      </p:sp>
      <p:sp>
        <p:nvSpPr>
          <p:cNvPr id="4" name="Tijdelijke aanduiding voor tabel 3" title="Decoratief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tabel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4" name="Tijdelijke aanduiding voor afbeelding 6" title="Decoratief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jdelijke aanduiding voor afbeelding 6" title="Decoratief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afbeelding 6" title="Decoratief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0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6" title="Decoratief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jdelijke aanduiding voor afbeelding 6" title="Decoratief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nl-NL" noProof="0" dirty="0"/>
              <a:t>Klik om hier </a:t>
            </a:r>
            <a:br>
              <a:rPr lang="nl-NL" noProof="0" dirty="0"/>
            </a:br>
            <a:r>
              <a:rPr lang="nl-NL" noProof="0" dirty="0" err="1"/>
              <a:t>Diatitel</a:t>
            </a:r>
            <a:r>
              <a:rPr lang="nl-NL" noProof="0" dirty="0"/>
              <a:t> hier</a:t>
            </a:r>
          </a:p>
        </p:txBody>
      </p:sp>
      <p:sp>
        <p:nvSpPr>
          <p:cNvPr id="10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4" title="Decoratief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4" title="Decoratief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4" title="Decoratief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jdelijke aanduiding voor afbeelding 4" title="Decoratief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afbeelding 4" title="Decoratief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jdelijke aanduiding voor afbeelding 4" title="Decoratief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Rechthoek 1" title="Decoratief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9" name="Rechthoek 8" title="Decoratief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0" name="Rechthoek 9" title="Decoratief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11" name="Rechthoek 10" title="Decoratief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dia met afbeeld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5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  <p:sp>
        <p:nvSpPr>
          <p:cNvPr id="7" name="Rechthoek 6" title="Decoratief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delerdia met afbeel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9" name="Tijdelijke aanduiding voor tekst 12" title="Decoratief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6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delerdia met afbeel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4" title="Decoratief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 dirty="0"/>
              <a:t>KLIK OM TITEL TOE TE VOEGEN</a:t>
            </a:r>
          </a:p>
        </p:txBody>
      </p:sp>
      <p:sp>
        <p:nvSpPr>
          <p:cNvPr id="9" name="Tijdelijke aanduiding voor tekst 12" title="Decoratief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nl-NL" noProof="0" dirty="0"/>
              <a:t>HIER KOMT DE SUBTITEL</a:t>
            </a:r>
          </a:p>
        </p:txBody>
      </p:sp>
      <p:sp>
        <p:nvSpPr>
          <p:cNvPr id="6" name="Vorm 62" title="Decoratief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nl-NL" sz="1500" noProof="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wired.it/play/televisione/2015/10/22/guida-netflix-lancio-ogg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_EEwGe-a9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microsoft.com/office/2007/relationships/hdphoto" Target="../media/hdphoto2.wdp"/><Relationship Id="rId11" Type="http://schemas.openxmlformats.org/officeDocument/2006/relationships/image" Target="../media/image13.jpg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967" b="3967"/>
          <a:stretch/>
        </p:blipFill>
        <p:spPr>
          <a:xfrm>
            <a:off x="20" y="-113476"/>
            <a:ext cx="12191980" cy="4975206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9575801" cy="89125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rtl="0"/>
            <a:r>
              <a:rPr lang="nl-NL" dirty="0" err="1"/>
              <a:t>Netflix</a:t>
            </a:r>
            <a:r>
              <a:rPr lang="nl-NL" dirty="0"/>
              <a:t> project </a:t>
            </a:r>
            <a:r>
              <a:rPr lang="nl-NL" dirty="0" err="1"/>
              <a:t>React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dirty="0"/>
              <a:t>Wessel van den IJssel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2657979" cy="1025525"/>
          </a:xfrm>
        </p:spPr>
        <p:txBody>
          <a:bodyPr rtlCol="0"/>
          <a:lstStyle/>
          <a:p>
            <a:pPr rtl="0"/>
            <a:r>
              <a:rPr lang="nl-NL" sz="6000" dirty="0"/>
              <a:t>Doel </a:t>
            </a:r>
          </a:p>
        </p:txBody>
      </p:sp>
      <p:sp>
        <p:nvSpPr>
          <p:cNvPr id="36" name="Tijdelijke aanduiding voor tekst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5313" y="4109045"/>
            <a:ext cx="4294206" cy="755650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nl-NL" sz="2000" dirty="0" err="1"/>
              <a:t>Firebase</a:t>
            </a:r>
            <a:endParaRPr lang="nl-NL" sz="2000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Netflix</a:t>
            </a:r>
            <a:r>
              <a:rPr lang="nl-NL" sz="2000" dirty="0"/>
              <a:t> app</a:t>
            </a:r>
          </a:p>
        </p:txBody>
      </p:sp>
      <p:sp>
        <p:nvSpPr>
          <p:cNvPr id="34" name="Tijdelijke aanduiding voor tekst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React</a:t>
            </a:r>
            <a:endParaRPr lang="nl-NL" sz="2000" dirty="0"/>
          </a:p>
        </p:txBody>
      </p:sp>
      <p:pic>
        <p:nvPicPr>
          <p:cNvPr id="12" name="Tijdelijke aanduiding voor afbeelding 11" title="Decoratief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nl-NL" dirty="0"/>
              <a:t>Tutorial </a:t>
            </a:r>
            <a:r>
              <a:rPr lang="nl-NL" dirty="0" err="1"/>
              <a:t>Youtube</a:t>
            </a:r>
            <a:br>
              <a:rPr lang="nl-NL" dirty="0"/>
            </a:br>
            <a:r>
              <a:rPr lang="nl-NL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https://youtu.be/x_EEwGe-a9o</a:t>
            </a:r>
            <a:endParaRPr lang="nl-NL" dirty="0">
              <a:solidFill>
                <a:srgbClr val="FF0000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nl-NL" dirty="0"/>
              <a:t>Toepassing (</a:t>
            </a:r>
            <a:r>
              <a:rPr lang="nl-NL" dirty="0" err="1"/>
              <a:t>Firebase</a:t>
            </a:r>
            <a:r>
              <a:rPr lang="nl-NL"/>
              <a:t> | styling</a:t>
            </a:r>
            <a:r>
              <a:rPr lang="nl-NL" dirty="0"/>
              <a:t>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nl-NL" dirty="0"/>
              <a:t>Uitvoeren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nl-NL" dirty="0"/>
              <a:t>Reflectie</a:t>
            </a:r>
          </a:p>
          <a:p>
            <a:pPr rtl="0"/>
            <a:endParaRPr lang="nl-NL" dirty="0">
              <a:solidFill>
                <a:srgbClr val="FF0000"/>
              </a:solidFill>
            </a:endParaRPr>
          </a:p>
          <a:p>
            <a:pPr rtl="0"/>
            <a:endParaRPr lang="nl-NL" dirty="0">
              <a:solidFill>
                <a:srgbClr val="FF0000"/>
              </a:solidFill>
            </a:endParaRPr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Start</a:t>
            </a:r>
          </a:p>
        </p:txBody>
      </p:sp>
      <p:pic>
        <p:nvPicPr>
          <p:cNvPr id="7" name="Tijdelijke aanduiding voor afbeelding 6" descr="Artsen bespreken de testresultaten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/>
          <a:stretch/>
        </p:blipFill>
        <p:spPr>
          <a:xfrm>
            <a:off x="971836" y="428906"/>
            <a:ext cx="3523423" cy="2348375"/>
          </a:xfrm>
        </p:spPr>
      </p:pic>
      <p:pic>
        <p:nvPicPr>
          <p:cNvPr id="9" name="Tijdelijke aanduiding voor afbeelding 8" descr="Handen van persoon die grijze trui draagt en op een laptop typt met een tablet, digitale pen en kopje koffie"/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/>
          <a:stretch/>
        </p:blipFill>
        <p:spPr>
          <a:xfrm>
            <a:off x="971836" y="3785453"/>
            <a:ext cx="3523423" cy="2352454"/>
          </a:xfrm>
        </p:spPr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Tijdelijke aanduiding voor afbeelding 16" title="Decoratief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" r="53"/>
          <a:stretch/>
        </p:blipFill>
        <p:spPr/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P</a:t>
            </a:r>
            <a:r>
              <a:rPr lang="nl-NL" dirty="0" err="1"/>
              <a:t>rogrammeertalen</a:t>
            </a:r>
            <a:endParaRPr lang="nl-NL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CSS (</a:t>
            </a:r>
            <a:r>
              <a:rPr lang="en-US" dirty="0" err="1"/>
              <a:t>NormalizeCSS</a:t>
            </a:r>
            <a:r>
              <a:rPr lang="en-US" dirty="0"/>
              <a:t>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 err="1"/>
              <a:t>Javascript</a:t>
            </a:r>
            <a:r>
              <a:rPr lang="nl-NL" dirty="0"/>
              <a:t> | </a:t>
            </a:r>
            <a:r>
              <a:rPr lang="nl-NL" dirty="0" err="1"/>
              <a:t>React</a:t>
            </a:r>
            <a:r>
              <a:rPr lang="nl-NL" dirty="0"/>
              <a:t> | JSON | </a:t>
            </a:r>
            <a:r>
              <a:rPr lang="nl-NL" dirty="0" err="1"/>
              <a:t>NodeJS</a:t>
            </a:r>
            <a:r>
              <a:rPr lang="nl-NL" dirty="0"/>
              <a:t>(</a:t>
            </a:r>
            <a:r>
              <a:rPr lang="nl-NL" dirty="0" err="1"/>
              <a:t>Firebase|FuseJS|Eslint</a:t>
            </a:r>
            <a:r>
              <a:rPr lang="nl-NL" dirty="0"/>
              <a:t>)</a:t>
            </a:r>
          </a:p>
          <a:p>
            <a:pPr rtl="0"/>
            <a:endParaRPr lang="en-US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6"/>
          </p:nvPr>
        </p:nvSpPr>
        <p:spPr/>
        <p:txBody>
          <a:bodyPr rtlCol="0">
            <a:normAutofit/>
          </a:bodyPr>
          <a:lstStyle/>
          <a:p>
            <a:pPr rtl="0"/>
            <a:r>
              <a:rPr lang="nl-NL" b="1" dirty="0"/>
              <a:t>Componenten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nl-NL" dirty="0"/>
              <a:t>Classes &amp; Functies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nl-NL" dirty="0" err="1"/>
              <a:t>Props</a:t>
            </a:r>
            <a:r>
              <a:rPr lang="nl-NL" dirty="0"/>
              <a:t> &amp; state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nl-NL" dirty="0"/>
              <a:t>Data binnenhalen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EBABF82-8D71-4322-A101-BDF15F857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479" y="2655223"/>
            <a:ext cx="4608282" cy="118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D3A9874-C529-484F-95FE-ED6E4818F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634" y="3815085"/>
            <a:ext cx="3760128" cy="20373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D2329A8-C55A-4E1C-A839-24B5C55E1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491" y="5445456"/>
            <a:ext cx="2513977" cy="17079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9770"/>
            <a:ext cx="3085618" cy="1769220"/>
          </a:xfrm>
        </p:spPr>
        <p:txBody>
          <a:bodyPr rtlCol="0">
            <a:normAutofit/>
          </a:bodyPr>
          <a:lstStyle/>
          <a:p>
            <a:pPr rtl="0"/>
            <a:r>
              <a:rPr lang="nl-NL" dirty="0"/>
              <a:t>Wat zit er in de site?</a:t>
            </a:r>
          </a:p>
        </p:txBody>
      </p:sp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nl-NL" dirty="0"/>
              <a:t>De site is volledig </a:t>
            </a:r>
            <a:r>
              <a:rPr lang="nl-NL" dirty="0" err="1"/>
              <a:t>responsive</a:t>
            </a:r>
            <a:endParaRPr lang="nl-NL" dirty="0"/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82414D74-66D2-4C65-A48E-39F723FB2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nl-NL" dirty="0"/>
              <a:t>Er kan een account aangemaakt worden en ingelogd worden</a:t>
            </a:r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E4D7EF6E-37B1-4694-B769-3DDEC29D83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en-US" dirty="0"/>
              <a:t>Er </a:t>
            </a:r>
            <a:r>
              <a:rPr lang="en-US" dirty="0" err="1"/>
              <a:t>worden</a:t>
            </a:r>
            <a:r>
              <a:rPr lang="en-US" dirty="0"/>
              <a:t> films </a:t>
            </a:r>
            <a:r>
              <a:rPr lang="en-US" dirty="0" err="1"/>
              <a:t>en</a:t>
            </a:r>
            <a:r>
              <a:rPr lang="en-US" dirty="0"/>
              <a:t> series </a:t>
            </a:r>
            <a:r>
              <a:rPr lang="en-US" dirty="0" err="1"/>
              <a:t>getoond</a:t>
            </a:r>
            <a:endParaRPr lang="nl-NL" dirty="0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ABF89FBA-20AC-4FD7-833B-ADA0EEFFCAD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nl-NL" dirty="0"/>
              <a:t>Er kan gezocht worden op een specifieke categorie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57" y="740229"/>
            <a:ext cx="4008437" cy="1755269"/>
          </a:xfrm>
        </p:spPr>
        <p:txBody>
          <a:bodyPr rtlCol="0">
            <a:normAutofit fontScale="90000"/>
          </a:bodyPr>
          <a:lstStyle/>
          <a:p>
            <a:pPr rtl="0"/>
            <a:r>
              <a:rPr lang="nl-NL" dirty="0"/>
              <a:t>Wat is er mogelijk in de site</a:t>
            </a:r>
          </a:p>
        </p:txBody>
      </p:sp>
      <p:sp>
        <p:nvSpPr>
          <p:cNvPr id="66" name="Tijdelijke aanduiding voor tekst 65">
            <a:extLst>
              <a:ext uri="{FF2B5EF4-FFF2-40B4-BE49-F238E27FC236}">
                <a16:creationId xmlns:a16="http://schemas.microsoft.com/office/drawing/2014/main" id="{1AEF3ED8-A75C-4318-877C-139C98C000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>
            <a:normAutofit/>
          </a:bodyPr>
          <a:lstStyle/>
          <a:p>
            <a:pPr rtl="0"/>
            <a:r>
              <a:rPr lang="nl-NL" dirty="0"/>
              <a:t>Is het functioneel?</a:t>
            </a:r>
          </a:p>
        </p:txBody>
      </p:sp>
      <p:pic>
        <p:nvPicPr>
          <p:cNvPr id="40" name="Tijdelijke aanduiding voor afbeelding 39" title="Decoratief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4976" t="-18769" r="-20858" b="-17066"/>
          <a:stretch/>
        </p:blipFill>
        <p:spPr>
          <a:prstGeom prst="rect">
            <a:avLst/>
          </a:prstGeom>
        </p:spPr>
      </p:pic>
      <p:pic>
        <p:nvPicPr>
          <p:cNvPr id="41" name="Tijdelijke aanduiding voor afbeelding 40" title="Decoratief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3860" t="-15649" r="-14314" b="-12525"/>
          <a:stretch/>
        </p:blipFill>
        <p:spPr>
          <a:prstGeom prst="rect">
            <a:avLst/>
          </a:prstGeom>
        </p:spPr>
      </p:pic>
      <p:pic>
        <p:nvPicPr>
          <p:cNvPr id="42" name="Tijdelijke aanduiding voor afbeelding 41" title="Decoratief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21524" t="-8482" r="-20795" b="-8139"/>
          <a:stretch/>
        </p:blipFill>
        <p:spPr>
          <a:prstGeom prst="rect">
            <a:avLst/>
          </a:prstGeom>
        </p:spPr>
      </p:pic>
      <p:pic>
        <p:nvPicPr>
          <p:cNvPr id="43" name="Tijdelijke aanduiding voor afbeelding 42" title="Decoratief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8214" t="-9857" r="-9487" b="-7844"/>
          <a:stretch/>
        </p:blipFill>
        <p:spPr>
          <a:prstGeom prst="rect">
            <a:avLst/>
          </a:prstGeom>
        </p:spPr>
      </p:pic>
      <p:pic>
        <p:nvPicPr>
          <p:cNvPr id="3" name="Afbeelding 2" descr="Close-up van het toetsenbord van een rekenmachine">
            <a:extLst>
              <a:ext uri="{FF2B5EF4-FFF2-40B4-BE49-F238E27FC236}">
                <a16:creationId xmlns:a16="http://schemas.microsoft.com/office/drawing/2014/main" id="{142756BB-F203-45F3-95BE-598FB06767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057" y="3580864"/>
            <a:ext cx="3609884" cy="23919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607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Tijdelijke aanduiding voor afbeelding 13" descr="Oogtest voor oogonderzoek voor digitale technologie">
            <a:extLst>
              <a:ext uri="{FF2B5EF4-FFF2-40B4-BE49-F238E27FC236}">
                <a16:creationId xmlns:a16="http://schemas.microsoft.com/office/drawing/2014/main" id="{6A6CFEC8-6815-4435-A4A3-76C7FBB842B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1188" r="21188"/>
          <a:stretch/>
        </p:blipFill>
        <p:spPr>
          <a:xfrm>
            <a:off x="6264275" y="0"/>
            <a:ext cx="5927725" cy="6858000"/>
          </a:xfrm>
        </p:spPr>
      </p:pic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BA05D23-B9EE-4F91-B9B7-FEE0072769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1529" y="2348736"/>
            <a:ext cx="4294206" cy="755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Warnings </a:t>
            </a:r>
            <a:r>
              <a:rPr lang="en-US" dirty="0" err="1"/>
              <a:t>verwijderen</a:t>
            </a:r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AB79F94-E6FF-EB80-F82D-6EE162B8BA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529" y="3075850"/>
            <a:ext cx="4294206" cy="755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Elke week commit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ADFBFC4-8764-0938-F3B2-8067CE3F15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529" y="4645828"/>
            <a:ext cx="4294206" cy="755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239155A2-DAB5-50B7-C6AF-09A6C1B710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1529" y="3860839"/>
            <a:ext cx="4294206" cy="755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Niewe</a:t>
            </a:r>
            <a:r>
              <a:rPr lang="en-US" dirty="0"/>
              <a:t> </a:t>
            </a:r>
            <a:r>
              <a:rPr lang="en-US" dirty="0" err="1"/>
              <a:t>leerdoelen</a:t>
            </a:r>
            <a:r>
              <a:rPr lang="en-US" dirty="0"/>
              <a:t> React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5A69204A-6F70-25D3-32E9-DD8D02189A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1529" y="5430816"/>
            <a:ext cx="4294206" cy="755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Comments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E2A464E-2FF1-97DE-5663-F0BF989CE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192385"/>
            <a:ext cx="2275389" cy="1025525"/>
          </a:xfrm>
        </p:spPr>
        <p:txBody>
          <a:bodyPr anchor="b">
            <a:normAutofit/>
          </a:bodyPr>
          <a:lstStyle/>
          <a:p>
            <a:r>
              <a:rPr lang="en-US" dirty="0" err="1"/>
              <a:t>Testen</a:t>
            </a: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79DEE3E-0E3F-4A3E-BB0F-EB6273EFB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810" y="5234138"/>
            <a:ext cx="7766519" cy="15091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8B3AD00-F9F0-4E36-8482-DB4517FA5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275" y="4211974"/>
            <a:ext cx="6116882" cy="1077125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4C4F23A-B368-4115-A75E-A4C5240B7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015" y="4558614"/>
            <a:ext cx="4294206" cy="22554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93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0E4B5181-B103-4F28-900F-5A4C904BFD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Error’s / Warnings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DCD4F8DA-B09A-4EE6-8393-E8F158CB5A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Seed data Firebase</a:t>
            </a:r>
            <a:endParaRPr lang="nl-NL" dirty="0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CEDB36C7-0423-4B4E-84DA-1BC9C22AAD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NodeJS </a:t>
            </a:r>
            <a:r>
              <a:rPr lang="en-US" dirty="0" err="1"/>
              <a:t>versies</a:t>
            </a:r>
            <a:endParaRPr lang="nl-NL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3BA9DB8-A91A-487D-B587-7725FBCCAE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Onedrive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F848C8E-3E37-4FA8-A4BA-3A6EC5CB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Problemen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2F74895-CA5F-49D2-87F8-D9C712E79C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werkt</a:t>
            </a:r>
            <a:r>
              <a:rPr lang="en-US" dirty="0"/>
              <a:t> in </a:t>
            </a:r>
            <a:r>
              <a:rPr lang="en-US" dirty="0" err="1"/>
              <a:t>één</a:t>
            </a:r>
            <a:r>
              <a:rPr lang="en-US" dirty="0"/>
              <a:t> </a:t>
            </a:r>
            <a:r>
              <a:rPr lang="en-US" dirty="0" err="1"/>
              <a:t>keer</a:t>
            </a:r>
            <a:endParaRPr lang="nl-NL" dirty="0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CB0DE3B8-DB2D-4C7A-A386-27A4E66BA9F5}"/>
              </a:ext>
            </a:extLst>
          </p:cNvPr>
          <p:cNvSpPr txBox="1"/>
          <p:nvPr/>
        </p:nvSpPr>
        <p:spPr>
          <a:xfrm>
            <a:off x="7090024" y="1160172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1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60CE6ABC-7908-4B23-8105-0CD8AABE92E2}"/>
              </a:ext>
            </a:extLst>
          </p:cNvPr>
          <p:cNvSpPr txBox="1"/>
          <p:nvPr/>
        </p:nvSpPr>
        <p:spPr>
          <a:xfrm>
            <a:off x="7097362" y="2450899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2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5852D48D-AD3C-4F59-A018-264CD6E502EB}"/>
              </a:ext>
            </a:extLst>
          </p:cNvPr>
          <p:cNvSpPr txBox="1"/>
          <p:nvPr/>
        </p:nvSpPr>
        <p:spPr>
          <a:xfrm>
            <a:off x="7090023" y="3739479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3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9765CDE1-8938-4951-9D9A-78BC416CE8F3}"/>
              </a:ext>
            </a:extLst>
          </p:cNvPr>
          <p:cNvSpPr txBox="1"/>
          <p:nvPr/>
        </p:nvSpPr>
        <p:spPr>
          <a:xfrm>
            <a:off x="7097362" y="5028058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4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pic>
        <p:nvPicPr>
          <p:cNvPr id="25" name="Afbeelding 24" descr="Arts schrijft met een pen op een tablet">
            <a:extLst>
              <a:ext uri="{FF2B5EF4-FFF2-40B4-BE49-F238E27FC236}">
                <a16:creationId xmlns:a16="http://schemas.microsoft.com/office/drawing/2014/main" id="{BCCA0003-F5D3-4304-94A6-139E16B1E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110" y="3830233"/>
            <a:ext cx="5832143" cy="23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95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0E4B5181-B103-4F28-900F-5A4C904BFD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Maarten | Firebase </a:t>
            </a:r>
            <a:r>
              <a:rPr lang="en-US" dirty="0" err="1"/>
              <a:t>connectie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DCD4F8DA-B09A-4EE6-8393-E8F158CB5A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Reem | Netflix styling</a:t>
            </a:r>
            <a:endParaRPr lang="nl-NL" dirty="0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CEDB36C7-0423-4B4E-84DA-1BC9C22AAD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Maarten | Extra </a:t>
            </a:r>
            <a:r>
              <a:rPr lang="en-US" dirty="0" err="1"/>
              <a:t>funtie</a:t>
            </a:r>
            <a:r>
              <a:rPr lang="en-US" dirty="0"/>
              <a:t> </a:t>
            </a:r>
            <a:r>
              <a:rPr lang="en-US" dirty="0" err="1"/>
              <a:t>toevoegen</a:t>
            </a:r>
            <a:endParaRPr lang="nl-NL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3BA9DB8-A91A-487D-B587-7725FBCCAE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Reem | </a:t>
            </a:r>
            <a:r>
              <a:rPr lang="en-US" dirty="0" err="1"/>
              <a:t>Nieuwe</a:t>
            </a:r>
            <a:r>
              <a:rPr lang="en-US" dirty="0"/>
              <a:t> tutorial </a:t>
            </a:r>
            <a:r>
              <a:rPr lang="en-US" dirty="0" err="1"/>
              <a:t>aangeraden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F848C8E-3E37-4FA8-A4BA-3A6EC5CB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2F74895-CA5F-49D2-87F8-D9C712E79C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Leren</a:t>
            </a:r>
            <a:r>
              <a:rPr lang="en-US" dirty="0"/>
              <a:t> van </a:t>
            </a:r>
            <a:r>
              <a:rPr lang="en-US" dirty="0" err="1"/>
              <a:t>fouten</a:t>
            </a:r>
            <a:endParaRPr lang="nl-NL" dirty="0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CB0DE3B8-DB2D-4C7A-A386-27A4E66BA9F5}"/>
              </a:ext>
            </a:extLst>
          </p:cNvPr>
          <p:cNvSpPr txBox="1"/>
          <p:nvPr/>
        </p:nvSpPr>
        <p:spPr>
          <a:xfrm>
            <a:off x="7090024" y="1160172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1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60CE6ABC-7908-4B23-8105-0CD8AABE92E2}"/>
              </a:ext>
            </a:extLst>
          </p:cNvPr>
          <p:cNvSpPr txBox="1"/>
          <p:nvPr/>
        </p:nvSpPr>
        <p:spPr>
          <a:xfrm>
            <a:off x="7097362" y="2450899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2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5852D48D-AD3C-4F59-A018-264CD6E502EB}"/>
              </a:ext>
            </a:extLst>
          </p:cNvPr>
          <p:cNvSpPr txBox="1"/>
          <p:nvPr/>
        </p:nvSpPr>
        <p:spPr>
          <a:xfrm>
            <a:off x="7090023" y="3739479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3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9765CDE1-8938-4951-9D9A-78BC416CE8F3}"/>
              </a:ext>
            </a:extLst>
          </p:cNvPr>
          <p:cNvSpPr txBox="1"/>
          <p:nvPr/>
        </p:nvSpPr>
        <p:spPr>
          <a:xfrm>
            <a:off x="7097362" y="5028058"/>
            <a:ext cx="8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4</a:t>
            </a:r>
            <a:endParaRPr lang="nl-NL" sz="3600" b="1" dirty="0">
              <a:latin typeface="Arial Black" panose="020B0A04020102020204" pitchFamily="34" charset="0"/>
            </a:endParaRPr>
          </a:p>
        </p:txBody>
      </p:sp>
      <p:pic>
        <p:nvPicPr>
          <p:cNvPr id="25" name="Afbeelding 24" descr="Hand die sterren plaatst">
            <a:extLst>
              <a:ext uri="{FF2B5EF4-FFF2-40B4-BE49-F238E27FC236}">
                <a16:creationId xmlns:a16="http://schemas.microsoft.com/office/drawing/2014/main" id="{BCCA0003-F5D3-4304-94A6-139E16B1E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6019" y="3830233"/>
            <a:ext cx="3477884" cy="23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1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afbeelding 6" descr="Persoon die naar een lege telefoon kijkt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3" name="Tijdelijke aanduiding voor tekst 2"/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nl-NL" dirty="0"/>
              <a:t>Demonstratie site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5924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185_TF44868783.potx" id="{E0489390-1EDB-4A7E-B72B-D64C99EA70F9}" vid="{C527C85F-CCF1-4B3C-ADF7-4BF5C3633F4F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Klassieke opvallende verfijnde presentatie</Template>
  <TotalTime>339</TotalTime>
  <Words>174</Words>
  <Application>Microsoft Office PowerPoint</Application>
  <PresentationFormat>Breedbeeld</PresentationFormat>
  <Paragraphs>62</Paragraphs>
  <Slides>9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Constantia</vt:lpstr>
      <vt:lpstr>Corbel</vt:lpstr>
      <vt:lpstr>Helvetica Light</vt:lpstr>
      <vt:lpstr>Raleway</vt:lpstr>
      <vt:lpstr>Office-thema</vt:lpstr>
      <vt:lpstr>Netflix project React</vt:lpstr>
      <vt:lpstr>Doel </vt:lpstr>
      <vt:lpstr>Start</vt:lpstr>
      <vt:lpstr>Wat zit er in de site?</vt:lpstr>
      <vt:lpstr>Wat is er mogelijk in de site</vt:lpstr>
      <vt:lpstr>Testen</vt:lpstr>
      <vt:lpstr>Problemen</vt:lpstr>
      <vt:lpstr>Feedback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 project React</dc:title>
  <dc:creator>Wessel van den Ijssel</dc:creator>
  <cp:lastModifiedBy>Wessel van den Ijssel</cp:lastModifiedBy>
  <cp:revision>1</cp:revision>
  <dcterms:created xsi:type="dcterms:W3CDTF">2022-04-07T14:15:01Z</dcterms:created>
  <dcterms:modified xsi:type="dcterms:W3CDTF">2022-04-08T07:03:06Z</dcterms:modified>
</cp:coreProperties>
</file>